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gif" ContentType="image/gif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67" r:id="rId3"/>
    <p:sldId id="276" r:id="rId4"/>
    <p:sldId id="289" r:id="rId5"/>
    <p:sldId id="258" r:id="rId6"/>
    <p:sldId id="260" r:id="rId7"/>
    <p:sldId id="259" r:id="rId8"/>
    <p:sldId id="257" r:id="rId9"/>
    <p:sldId id="292" r:id="rId10"/>
    <p:sldId id="261" r:id="rId11"/>
    <p:sldId id="262" r:id="rId12"/>
    <p:sldId id="269" r:id="rId13"/>
    <p:sldId id="270" r:id="rId14"/>
    <p:sldId id="273" r:id="rId15"/>
    <p:sldId id="271" r:id="rId16"/>
    <p:sldId id="263" r:id="rId17"/>
    <p:sldId id="274" r:id="rId18"/>
    <p:sldId id="272" r:id="rId19"/>
    <p:sldId id="264" r:id="rId20"/>
    <p:sldId id="275" r:id="rId21"/>
    <p:sldId id="278" r:id="rId22"/>
    <p:sldId id="279" r:id="rId23"/>
    <p:sldId id="286" r:id="rId24"/>
    <p:sldId id="288" r:id="rId25"/>
    <p:sldId id="280" r:id="rId26"/>
    <p:sldId id="287" r:id="rId27"/>
    <p:sldId id="284" r:id="rId28"/>
    <p:sldId id="285" r:id="rId29"/>
    <p:sldId id="268" r:id="rId30"/>
    <p:sldId id="265" r:id="rId31"/>
    <p:sldId id="26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1BB5B-571E-439B-B18D-8137C966CCBD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9F08AE2-61AD-4495-817A-0073F2DA20C2}">
      <dgm:prSet/>
      <dgm:spPr/>
      <dgm:t>
        <a:bodyPr/>
        <a:lstStyle/>
        <a:p>
          <a:pPr rtl="0"/>
          <a:r>
            <a:rPr lang="ru-RU" dirty="0" smtClean="0"/>
            <a:t> </a:t>
          </a:r>
          <a:r>
            <a:rPr lang="ru-RU" i="1" dirty="0" smtClean="0"/>
            <a:t>жизненные устремления человека</a:t>
          </a:r>
          <a:endParaRPr lang="ru-RU" dirty="0"/>
        </a:p>
      </dgm:t>
    </dgm:pt>
    <dgm:pt modelId="{11E3C7A1-CFE0-4136-B93B-344E785E71E8}" type="parTrans" cxnId="{01ADF7BE-3EC3-4BF6-9B91-02F1DDFC8FF2}">
      <dgm:prSet/>
      <dgm:spPr/>
      <dgm:t>
        <a:bodyPr/>
        <a:lstStyle/>
        <a:p>
          <a:endParaRPr lang="ru-RU"/>
        </a:p>
      </dgm:t>
    </dgm:pt>
    <dgm:pt modelId="{D083F93B-44F4-4023-98FD-CECBA9DD5248}" type="sibTrans" cxnId="{01ADF7BE-3EC3-4BF6-9B91-02F1DDFC8FF2}">
      <dgm:prSet/>
      <dgm:spPr/>
      <dgm:t>
        <a:bodyPr/>
        <a:lstStyle/>
        <a:p>
          <a:endParaRPr lang="ru-RU"/>
        </a:p>
      </dgm:t>
    </dgm:pt>
    <dgm:pt modelId="{21F7C947-5FF2-4510-9280-B37BCF58E02A}">
      <dgm:prSet/>
      <dgm:spPr/>
      <dgm:t>
        <a:bodyPr/>
        <a:lstStyle/>
        <a:p>
          <a:r>
            <a:rPr lang="ru-RU" i="1" dirty="0" smtClean="0"/>
            <a:t>умение правильно соотносить цель и средства ее достижения</a:t>
          </a:r>
          <a:endParaRPr lang="ru-RU" dirty="0"/>
        </a:p>
      </dgm:t>
    </dgm:pt>
    <dgm:pt modelId="{707C5CB4-EF6D-4151-8DBA-1AB700BF4259}" type="parTrans" cxnId="{079AB5FD-3653-4A52-8766-AE86D385F6C2}">
      <dgm:prSet/>
      <dgm:spPr/>
      <dgm:t>
        <a:bodyPr/>
        <a:lstStyle/>
        <a:p>
          <a:endParaRPr lang="ru-RU"/>
        </a:p>
      </dgm:t>
    </dgm:pt>
    <dgm:pt modelId="{0EAE7F02-C166-48C1-8985-C37B24475D7F}" type="sibTrans" cxnId="{079AB5FD-3653-4A52-8766-AE86D385F6C2}">
      <dgm:prSet/>
      <dgm:spPr/>
      <dgm:t>
        <a:bodyPr/>
        <a:lstStyle/>
        <a:p>
          <a:endParaRPr lang="ru-RU"/>
        </a:p>
      </dgm:t>
    </dgm:pt>
    <dgm:pt modelId="{F74E38F0-6EBE-421D-9097-E49D59E880D1}">
      <dgm:prSet/>
      <dgm:spPr/>
      <dgm:t>
        <a:bodyPr/>
        <a:lstStyle/>
        <a:p>
          <a:r>
            <a:rPr lang="ru-RU" i="1" dirty="0" smtClean="0"/>
            <a:t>осмысленность </a:t>
          </a:r>
          <a:r>
            <a:rPr lang="ru-RU" i="1" dirty="0" err="1" smtClean="0"/>
            <a:t>целеполагания</a:t>
          </a:r>
          <a:endParaRPr lang="ru-RU" dirty="0"/>
        </a:p>
      </dgm:t>
    </dgm:pt>
    <dgm:pt modelId="{73C13C1E-77BD-49A0-B732-2F751DFADFAD}" type="parTrans" cxnId="{77831F03-0702-454C-889F-C58E2FECBC2F}">
      <dgm:prSet/>
      <dgm:spPr/>
      <dgm:t>
        <a:bodyPr/>
        <a:lstStyle/>
        <a:p>
          <a:endParaRPr lang="ru-RU"/>
        </a:p>
      </dgm:t>
    </dgm:pt>
    <dgm:pt modelId="{3247B0D8-2F78-4D9B-8D5F-950D35BC9D4A}" type="sibTrans" cxnId="{77831F03-0702-454C-889F-C58E2FECBC2F}">
      <dgm:prSet/>
      <dgm:spPr/>
      <dgm:t>
        <a:bodyPr/>
        <a:lstStyle/>
        <a:p>
          <a:endParaRPr lang="ru-RU"/>
        </a:p>
      </dgm:t>
    </dgm:pt>
    <dgm:pt modelId="{1A8D8423-4EB9-46C0-9918-CF993F2FCF8F}">
      <dgm:prSet/>
      <dgm:spPr/>
      <dgm:t>
        <a:bodyPr/>
        <a:lstStyle/>
        <a:p>
          <a:r>
            <a:rPr lang="ru-RU" dirty="0" smtClean="0"/>
            <a:t> </a:t>
          </a:r>
          <a:r>
            <a:rPr lang="ru-RU" i="1" dirty="0" smtClean="0"/>
            <a:t>этическая оценка действий человека.</a:t>
          </a:r>
          <a:endParaRPr lang="ru-RU" dirty="0"/>
        </a:p>
      </dgm:t>
    </dgm:pt>
    <dgm:pt modelId="{242057AC-21F7-44BB-B0A1-34FF175F5E26}" type="parTrans" cxnId="{96B5ECC8-8D68-4A12-A9D0-E30B1896D92F}">
      <dgm:prSet/>
      <dgm:spPr/>
      <dgm:t>
        <a:bodyPr/>
        <a:lstStyle/>
        <a:p>
          <a:endParaRPr lang="ru-RU"/>
        </a:p>
      </dgm:t>
    </dgm:pt>
    <dgm:pt modelId="{465917FE-B233-459D-BA26-C6D703257F09}" type="sibTrans" cxnId="{96B5ECC8-8D68-4A12-A9D0-E30B1896D92F}">
      <dgm:prSet/>
      <dgm:spPr/>
      <dgm:t>
        <a:bodyPr/>
        <a:lstStyle/>
        <a:p>
          <a:endParaRPr lang="ru-RU"/>
        </a:p>
      </dgm:t>
    </dgm:pt>
    <dgm:pt modelId="{66DB65C4-8A09-40FC-AF9C-C085DFEA252B}" type="pres">
      <dgm:prSet presAssocID="{0361BB5B-571E-439B-B18D-8137C966CCB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B60F54-2179-47DE-879D-C92E231249B8}" type="pres">
      <dgm:prSet presAssocID="{A9F08AE2-61AD-4495-817A-0073F2DA20C2}" presName="horFlow" presStyleCnt="0"/>
      <dgm:spPr/>
    </dgm:pt>
    <dgm:pt modelId="{BADB7932-27CB-447F-ACC2-28449E2865E1}" type="pres">
      <dgm:prSet presAssocID="{A9F08AE2-61AD-4495-817A-0073F2DA20C2}" presName="bigChev" presStyleLbl="node1" presStyleIdx="0" presStyleCnt="4" custScaleX="319003"/>
      <dgm:spPr/>
      <dgm:t>
        <a:bodyPr/>
        <a:lstStyle/>
        <a:p>
          <a:endParaRPr lang="ru-RU"/>
        </a:p>
      </dgm:t>
    </dgm:pt>
    <dgm:pt modelId="{2B21A76E-520C-42AE-95EE-B3814A5EEE63}" type="pres">
      <dgm:prSet presAssocID="{A9F08AE2-61AD-4495-817A-0073F2DA20C2}" presName="vSp" presStyleCnt="0"/>
      <dgm:spPr/>
    </dgm:pt>
    <dgm:pt modelId="{09030243-BB1A-4851-A7D2-DC73DF3E30BD}" type="pres">
      <dgm:prSet presAssocID="{21F7C947-5FF2-4510-9280-B37BCF58E02A}" presName="horFlow" presStyleCnt="0"/>
      <dgm:spPr/>
    </dgm:pt>
    <dgm:pt modelId="{FC3B802C-9CD7-4FD8-B766-1400FE4E848F}" type="pres">
      <dgm:prSet presAssocID="{21F7C947-5FF2-4510-9280-B37BCF58E02A}" presName="bigChev" presStyleLbl="node1" presStyleIdx="1" presStyleCnt="4" custScaleX="318507" custLinFactY="3371" custLinFactNeighborX="957" custLinFactNeighborY="100000"/>
      <dgm:spPr/>
      <dgm:t>
        <a:bodyPr/>
        <a:lstStyle/>
        <a:p>
          <a:endParaRPr lang="ru-RU"/>
        </a:p>
      </dgm:t>
    </dgm:pt>
    <dgm:pt modelId="{29524B9F-71A1-443E-8356-A8266F6FFFD2}" type="pres">
      <dgm:prSet presAssocID="{21F7C947-5FF2-4510-9280-B37BCF58E02A}" presName="vSp" presStyleCnt="0"/>
      <dgm:spPr/>
    </dgm:pt>
    <dgm:pt modelId="{73C15C3F-AA39-4BCA-B87A-3B9ED4F76ED6}" type="pres">
      <dgm:prSet presAssocID="{F74E38F0-6EBE-421D-9097-E49D59E880D1}" presName="horFlow" presStyleCnt="0"/>
      <dgm:spPr/>
    </dgm:pt>
    <dgm:pt modelId="{4DFDA45E-9FE5-404A-A2CF-01815A597002}" type="pres">
      <dgm:prSet presAssocID="{F74E38F0-6EBE-421D-9097-E49D59E880D1}" presName="bigChev" presStyleLbl="node1" presStyleIdx="2" presStyleCnt="4" custScaleX="319003" custLinFactY="-19334" custLinFactNeighborX="46383" custLinFactNeighborY="-100000"/>
      <dgm:spPr/>
      <dgm:t>
        <a:bodyPr/>
        <a:lstStyle/>
        <a:p>
          <a:endParaRPr lang="ru-RU"/>
        </a:p>
      </dgm:t>
    </dgm:pt>
    <dgm:pt modelId="{F9116BC0-3B35-4219-B2A1-2C34D759C1AC}" type="pres">
      <dgm:prSet presAssocID="{F74E38F0-6EBE-421D-9097-E49D59E880D1}" presName="vSp" presStyleCnt="0"/>
      <dgm:spPr/>
    </dgm:pt>
    <dgm:pt modelId="{4ADAC64C-CCC5-4A63-AD77-7A6E38226DEC}" type="pres">
      <dgm:prSet presAssocID="{1A8D8423-4EB9-46C0-9918-CF993F2FCF8F}" presName="horFlow" presStyleCnt="0"/>
      <dgm:spPr/>
    </dgm:pt>
    <dgm:pt modelId="{85FB983D-AD13-4E98-A910-8B947825679F}" type="pres">
      <dgm:prSet presAssocID="{1A8D8423-4EB9-46C0-9918-CF993F2FCF8F}" presName="bigChev" presStyleLbl="node1" presStyleIdx="3" presStyleCnt="4" custScaleX="319003" custLinFactNeighborX="1205" custLinFactNeighborY="-15749"/>
      <dgm:spPr/>
      <dgm:t>
        <a:bodyPr/>
        <a:lstStyle/>
        <a:p>
          <a:endParaRPr lang="ru-RU"/>
        </a:p>
      </dgm:t>
    </dgm:pt>
  </dgm:ptLst>
  <dgm:cxnLst>
    <dgm:cxn modelId="{522BDBA9-E2F1-47DE-BA2D-E0E852843145}" type="presOf" srcId="{1A8D8423-4EB9-46C0-9918-CF993F2FCF8F}" destId="{85FB983D-AD13-4E98-A910-8B947825679F}" srcOrd="0" destOrd="0" presId="urn:microsoft.com/office/officeart/2005/8/layout/lProcess3"/>
    <dgm:cxn modelId="{079AB5FD-3653-4A52-8766-AE86D385F6C2}" srcId="{0361BB5B-571E-439B-B18D-8137C966CCBD}" destId="{21F7C947-5FF2-4510-9280-B37BCF58E02A}" srcOrd="1" destOrd="0" parTransId="{707C5CB4-EF6D-4151-8DBA-1AB700BF4259}" sibTransId="{0EAE7F02-C166-48C1-8985-C37B24475D7F}"/>
    <dgm:cxn modelId="{77831F03-0702-454C-889F-C58E2FECBC2F}" srcId="{0361BB5B-571E-439B-B18D-8137C966CCBD}" destId="{F74E38F0-6EBE-421D-9097-E49D59E880D1}" srcOrd="2" destOrd="0" parTransId="{73C13C1E-77BD-49A0-B732-2F751DFADFAD}" sibTransId="{3247B0D8-2F78-4D9B-8D5F-950D35BC9D4A}"/>
    <dgm:cxn modelId="{27F08DFF-5579-4E2A-81E8-A587F3656F4A}" type="presOf" srcId="{A9F08AE2-61AD-4495-817A-0073F2DA20C2}" destId="{BADB7932-27CB-447F-ACC2-28449E2865E1}" srcOrd="0" destOrd="0" presId="urn:microsoft.com/office/officeart/2005/8/layout/lProcess3"/>
    <dgm:cxn modelId="{00C0C382-33D3-4999-A620-85036CFC3DF3}" type="presOf" srcId="{0361BB5B-571E-439B-B18D-8137C966CCBD}" destId="{66DB65C4-8A09-40FC-AF9C-C085DFEA252B}" srcOrd="0" destOrd="0" presId="urn:microsoft.com/office/officeart/2005/8/layout/lProcess3"/>
    <dgm:cxn modelId="{01ADF7BE-3EC3-4BF6-9B91-02F1DDFC8FF2}" srcId="{0361BB5B-571E-439B-B18D-8137C966CCBD}" destId="{A9F08AE2-61AD-4495-817A-0073F2DA20C2}" srcOrd="0" destOrd="0" parTransId="{11E3C7A1-CFE0-4136-B93B-344E785E71E8}" sibTransId="{D083F93B-44F4-4023-98FD-CECBA9DD5248}"/>
    <dgm:cxn modelId="{96B5ECC8-8D68-4A12-A9D0-E30B1896D92F}" srcId="{0361BB5B-571E-439B-B18D-8137C966CCBD}" destId="{1A8D8423-4EB9-46C0-9918-CF993F2FCF8F}" srcOrd="3" destOrd="0" parTransId="{242057AC-21F7-44BB-B0A1-34FF175F5E26}" sibTransId="{465917FE-B233-459D-BA26-C6D703257F09}"/>
    <dgm:cxn modelId="{D86E383B-963F-4C6A-9ECF-F6D248137F17}" type="presOf" srcId="{21F7C947-5FF2-4510-9280-B37BCF58E02A}" destId="{FC3B802C-9CD7-4FD8-B766-1400FE4E848F}" srcOrd="0" destOrd="0" presId="urn:microsoft.com/office/officeart/2005/8/layout/lProcess3"/>
    <dgm:cxn modelId="{38F80688-7A92-429A-A8BA-0C3E2F929DEA}" type="presOf" srcId="{F74E38F0-6EBE-421D-9097-E49D59E880D1}" destId="{4DFDA45E-9FE5-404A-A2CF-01815A597002}" srcOrd="0" destOrd="0" presId="urn:microsoft.com/office/officeart/2005/8/layout/lProcess3"/>
    <dgm:cxn modelId="{632FEF33-DF38-402B-A70D-1D7300593292}" type="presParOf" srcId="{66DB65C4-8A09-40FC-AF9C-C085DFEA252B}" destId="{56B60F54-2179-47DE-879D-C92E231249B8}" srcOrd="0" destOrd="0" presId="urn:microsoft.com/office/officeart/2005/8/layout/lProcess3"/>
    <dgm:cxn modelId="{68422D8B-2156-4C32-95B4-275DDDE83AB8}" type="presParOf" srcId="{56B60F54-2179-47DE-879D-C92E231249B8}" destId="{BADB7932-27CB-447F-ACC2-28449E2865E1}" srcOrd="0" destOrd="0" presId="urn:microsoft.com/office/officeart/2005/8/layout/lProcess3"/>
    <dgm:cxn modelId="{E07BD2D3-900C-4630-83C7-11075C7F7FE0}" type="presParOf" srcId="{66DB65C4-8A09-40FC-AF9C-C085DFEA252B}" destId="{2B21A76E-520C-42AE-95EE-B3814A5EEE63}" srcOrd="1" destOrd="0" presId="urn:microsoft.com/office/officeart/2005/8/layout/lProcess3"/>
    <dgm:cxn modelId="{4CDCA3D0-2E31-4B89-B3A0-D7F5ADDD7160}" type="presParOf" srcId="{66DB65C4-8A09-40FC-AF9C-C085DFEA252B}" destId="{09030243-BB1A-4851-A7D2-DC73DF3E30BD}" srcOrd="2" destOrd="0" presId="urn:microsoft.com/office/officeart/2005/8/layout/lProcess3"/>
    <dgm:cxn modelId="{59469448-7C0D-4067-82C4-CF12707813E5}" type="presParOf" srcId="{09030243-BB1A-4851-A7D2-DC73DF3E30BD}" destId="{FC3B802C-9CD7-4FD8-B766-1400FE4E848F}" srcOrd="0" destOrd="0" presId="urn:microsoft.com/office/officeart/2005/8/layout/lProcess3"/>
    <dgm:cxn modelId="{F2AB8B52-02DF-4E35-B991-2E8F559FEF0B}" type="presParOf" srcId="{66DB65C4-8A09-40FC-AF9C-C085DFEA252B}" destId="{29524B9F-71A1-443E-8356-A8266F6FFFD2}" srcOrd="3" destOrd="0" presId="urn:microsoft.com/office/officeart/2005/8/layout/lProcess3"/>
    <dgm:cxn modelId="{2B095B7B-B14E-44CB-836D-A2ADE7140986}" type="presParOf" srcId="{66DB65C4-8A09-40FC-AF9C-C085DFEA252B}" destId="{73C15C3F-AA39-4BCA-B87A-3B9ED4F76ED6}" srcOrd="4" destOrd="0" presId="urn:microsoft.com/office/officeart/2005/8/layout/lProcess3"/>
    <dgm:cxn modelId="{E3B96A64-89A9-4C05-8104-ADEB49BCD481}" type="presParOf" srcId="{73C15C3F-AA39-4BCA-B87A-3B9ED4F76ED6}" destId="{4DFDA45E-9FE5-404A-A2CF-01815A597002}" srcOrd="0" destOrd="0" presId="urn:microsoft.com/office/officeart/2005/8/layout/lProcess3"/>
    <dgm:cxn modelId="{ACD0343F-8BDD-48BA-ACE7-4A5AF2D3321C}" type="presParOf" srcId="{66DB65C4-8A09-40FC-AF9C-C085DFEA252B}" destId="{F9116BC0-3B35-4219-B2A1-2C34D759C1AC}" srcOrd="5" destOrd="0" presId="urn:microsoft.com/office/officeart/2005/8/layout/lProcess3"/>
    <dgm:cxn modelId="{E6EC6982-C265-440A-8416-0B4AA4462299}" type="presParOf" srcId="{66DB65C4-8A09-40FC-AF9C-C085DFEA252B}" destId="{4ADAC64C-CCC5-4A63-AD77-7A6E38226DEC}" srcOrd="6" destOrd="0" presId="urn:microsoft.com/office/officeart/2005/8/layout/lProcess3"/>
    <dgm:cxn modelId="{AA523730-BCE8-48BE-88B8-4B27EBF9CED3}" type="presParOf" srcId="{4ADAC64C-CCC5-4A63-AD77-7A6E38226DEC}" destId="{85FB983D-AD13-4E98-A910-8B947825679F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396AD-DA36-4D71-9C6F-CC6D3096B07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B862FF-F4DB-45EF-842C-06FE519F468C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000" b="1" u="sng" dirty="0" smtClean="0">
              <a:solidFill>
                <a:srgbClr val="FF0000"/>
              </a:solidFill>
            </a:rPr>
            <a:t>Цель </a:t>
          </a:r>
          <a:r>
            <a:rPr lang="ru-RU" sz="2000" dirty="0" smtClean="0">
              <a:solidFill>
                <a:srgbClr val="FF0000"/>
              </a:solidFill>
            </a:rPr>
            <a:t>–</a:t>
          </a:r>
          <a:r>
            <a:rPr lang="ru-RU" sz="2000" dirty="0" smtClean="0"/>
            <a:t> </a:t>
          </a:r>
          <a:r>
            <a:rPr lang="ru-RU" sz="2000" dirty="0" smtClean="0">
              <a:solidFill>
                <a:schemeClr val="tx1"/>
              </a:solidFill>
            </a:rPr>
            <a:t>это результат, к которому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стремится</a:t>
          </a:r>
          <a:r>
            <a:rPr lang="ru-RU" sz="2000" dirty="0" smtClean="0">
              <a:solidFill>
                <a:schemeClr val="tx1"/>
              </a:solidFill>
            </a:rPr>
            <a:t> человек в своей деятельности, ожидаемый итог</a:t>
          </a:r>
          <a:r>
            <a:rPr lang="ru-RU" sz="2000" dirty="0" smtClean="0"/>
            <a:t>.</a:t>
          </a:r>
          <a:endParaRPr lang="ru-RU" sz="2000" dirty="0"/>
        </a:p>
      </dgm:t>
    </dgm:pt>
    <dgm:pt modelId="{0AACA0EE-56A2-40AA-9700-5B681C884B03}" type="parTrans" cxnId="{6492EAFD-154D-4450-963E-976A4770E54D}">
      <dgm:prSet/>
      <dgm:spPr/>
      <dgm:t>
        <a:bodyPr/>
        <a:lstStyle/>
        <a:p>
          <a:endParaRPr lang="ru-RU"/>
        </a:p>
      </dgm:t>
    </dgm:pt>
    <dgm:pt modelId="{1D3C814F-C9EA-4354-839D-0B6C7AF13DBC}" type="sibTrans" cxnId="{6492EAFD-154D-4450-963E-976A4770E54D}">
      <dgm:prSet/>
      <dgm:spPr/>
      <dgm:t>
        <a:bodyPr/>
        <a:lstStyle/>
        <a:p>
          <a:endParaRPr lang="ru-RU"/>
        </a:p>
      </dgm:t>
    </dgm:pt>
    <dgm:pt modelId="{6B626B35-8DEC-48E9-B653-BECFF57667CC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в жизни с философской точки зрения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—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это общие ориентиры, которые человек определяет для себя, включающие в себя смысл жизни, назначение своё в ней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7DEAB1-F5B7-4D6A-8011-C2273CAA92EA}" type="parTrans" cxnId="{056BBFBE-1326-4A12-9CB2-0BBAEE1DA142}">
      <dgm:prSet/>
      <dgm:spPr/>
      <dgm:t>
        <a:bodyPr/>
        <a:lstStyle/>
        <a:p>
          <a:endParaRPr lang="ru-RU"/>
        </a:p>
      </dgm:t>
    </dgm:pt>
    <dgm:pt modelId="{B2450CB7-F29C-443B-9C00-A843AA52692C}" type="sibTrans" cxnId="{056BBFBE-1326-4A12-9CB2-0BBAEE1DA142}">
      <dgm:prSet/>
      <dgm:spPr/>
      <dgm:t>
        <a:bodyPr/>
        <a:lstStyle/>
        <a:p>
          <a:endParaRPr lang="ru-RU"/>
        </a:p>
      </dgm:t>
    </dgm:pt>
    <dgm:pt modelId="{44A9ADCE-0E60-448D-BB12-B3138E52EA91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с моральной точки зрения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это те нравственные принципы, которым пытается следовать человек, это его ответ на вопрос: каким я хочу быть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642054D-11F8-45FB-9798-9156D7A48BCA}" type="parTrans" cxnId="{E988F9AF-4ED1-43AB-B0A5-8604D0F94C9A}">
      <dgm:prSet/>
      <dgm:spPr/>
      <dgm:t>
        <a:bodyPr/>
        <a:lstStyle/>
        <a:p>
          <a:endParaRPr lang="ru-RU"/>
        </a:p>
      </dgm:t>
    </dgm:pt>
    <dgm:pt modelId="{1F81A478-20BF-480C-81A2-07CDB6047C69}" type="sibTrans" cxnId="{E988F9AF-4ED1-43AB-B0A5-8604D0F94C9A}">
      <dgm:prSet/>
      <dgm:spPr/>
      <dgm:t>
        <a:bodyPr/>
        <a:lstStyle/>
        <a:p>
          <a:endParaRPr lang="ru-RU"/>
        </a:p>
      </dgm:t>
    </dgm:pt>
    <dgm:pt modelId="{BF404002-DC68-4DBB-B740-BB2F13750BD3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Цель с социальной точки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зрения</a:t>
          </a:r>
          <a:r>
            <a:rPr lang="ru-RU" sz="2000" b="1" dirty="0" smtClean="0">
              <a:solidFill>
                <a:srgbClr val="FF0000"/>
              </a:solidFill>
            </a:rPr>
            <a:t> </a:t>
          </a:r>
          <a:r>
            <a:rPr lang="ru-RU" sz="2000" dirty="0" smtClean="0">
              <a:solidFill>
                <a:srgbClr val="FF0000"/>
              </a:solidFill>
            </a:rPr>
            <a:t>– </a:t>
          </a:r>
          <a:r>
            <a:rPr lang="ru-RU" sz="2000" dirty="0" smtClean="0">
              <a:solidFill>
                <a:schemeClr val="tx1"/>
              </a:solidFill>
            </a:rPr>
            <a:t>это определение человеком своего места в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обществе, его социальной роли в каждой  его сфере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dirty="0"/>
        </a:p>
      </dgm:t>
    </dgm:pt>
    <dgm:pt modelId="{38073E78-A263-4284-8DD6-EE429746547A}" type="parTrans" cxnId="{DCB21CC4-0178-4E93-AEF6-30B431CC3A7F}">
      <dgm:prSet/>
      <dgm:spPr/>
      <dgm:t>
        <a:bodyPr/>
        <a:lstStyle/>
        <a:p>
          <a:endParaRPr lang="ru-RU"/>
        </a:p>
      </dgm:t>
    </dgm:pt>
    <dgm:pt modelId="{9CA25B0B-6266-47B1-85DA-70A0C5C5AF48}" type="sibTrans" cxnId="{DCB21CC4-0178-4E93-AEF6-30B431CC3A7F}">
      <dgm:prSet/>
      <dgm:spPr/>
      <dgm:t>
        <a:bodyPr/>
        <a:lstStyle/>
        <a:p>
          <a:endParaRPr lang="ru-RU"/>
        </a:p>
      </dgm:t>
    </dgm:pt>
    <dgm:pt modelId="{0C0DA1B0-7836-4E5C-94D1-5E26F29AB09E}" type="pres">
      <dgm:prSet presAssocID="{905396AD-DA36-4D71-9C6F-CC6D3096B0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EB3DA4-B759-4C09-945B-B8071466BCC9}" type="pres">
      <dgm:prSet presAssocID="{905396AD-DA36-4D71-9C6F-CC6D3096B076}" presName="cycle" presStyleCnt="0"/>
      <dgm:spPr/>
    </dgm:pt>
    <dgm:pt modelId="{597AF854-7949-464F-ABA4-ABEBDEEDE125}" type="pres">
      <dgm:prSet presAssocID="{9EB862FF-F4DB-45EF-842C-06FE519F468C}" presName="nodeFirstNode" presStyleLbl="node1" presStyleIdx="0" presStyleCnt="4" custScaleX="198300" custScaleY="55466" custRadScaleRad="116239" custRadScaleInc="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1FE8B-0466-4D50-A9C4-68D2E8937ECA}" type="pres">
      <dgm:prSet presAssocID="{1D3C814F-C9EA-4354-839D-0B6C7AF13DBC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FD60C538-71FE-4895-B0A9-E7D8B420F1AF}" type="pres">
      <dgm:prSet presAssocID="{6B626B35-8DEC-48E9-B653-BECFF57667CC}" presName="nodeFollowingNodes" presStyleLbl="node1" presStyleIdx="1" presStyleCnt="4" custScaleX="129539" custScaleY="106116" custRadScaleRad="111490" custRadScaleInc="-14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B9F2B-8112-4EE6-B0D8-B5E6764B5F74}" type="pres">
      <dgm:prSet presAssocID="{44A9ADCE-0E60-448D-BB12-B3138E52EA91}" presName="nodeFollowingNodes" presStyleLbl="node1" presStyleIdx="2" presStyleCnt="4" custScaleX="179513" custScaleY="97711" custRadScaleRad="102744" custRadScaleInc="-9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259A2-6D1C-4CA1-94B0-828EAB47F9E7}" type="pres">
      <dgm:prSet presAssocID="{BF404002-DC68-4DBB-B740-BB2F13750BD3}" presName="nodeFollowingNodes" presStyleLbl="node1" presStyleIdx="3" presStyleCnt="4" custScaleX="111733" custScaleY="107149" custRadScaleRad="148281" custRadScaleInc="10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92EAFD-154D-4450-963E-976A4770E54D}" srcId="{905396AD-DA36-4D71-9C6F-CC6D3096B076}" destId="{9EB862FF-F4DB-45EF-842C-06FE519F468C}" srcOrd="0" destOrd="0" parTransId="{0AACA0EE-56A2-40AA-9700-5B681C884B03}" sibTransId="{1D3C814F-C9EA-4354-839D-0B6C7AF13DBC}"/>
    <dgm:cxn modelId="{DCB21CC4-0178-4E93-AEF6-30B431CC3A7F}" srcId="{905396AD-DA36-4D71-9C6F-CC6D3096B076}" destId="{BF404002-DC68-4DBB-B740-BB2F13750BD3}" srcOrd="3" destOrd="0" parTransId="{38073E78-A263-4284-8DD6-EE429746547A}" sibTransId="{9CA25B0B-6266-47B1-85DA-70A0C5C5AF48}"/>
    <dgm:cxn modelId="{6D75D84D-4C1F-4587-B8C0-FA0AB894C777}" type="presOf" srcId="{44A9ADCE-0E60-448D-BB12-B3138E52EA91}" destId="{E53B9F2B-8112-4EE6-B0D8-B5E6764B5F74}" srcOrd="0" destOrd="0" presId="urn:microsoft.com/office/officeart/2005/8/layout/cycle3"/>
    <dgm:cxn modelId="{85D10FDD-BD0A-4435-A685-13DFEB65D421}" type="presOf" srcId="{6B626B35-8DEC-48E9-B653-BECFF57667CC}" destId="{FD60C538-71FE-4895-B0A9-E7D8B420F1AF}" srcOrd="0" destOrd="0" presId="urn:microsoft.com/office/officeart/2005/8/layout/cycle3"/>
    <dgm:cxn modelId="{48E98CB2-24B9-4F16-ABCE-5441DE6C1A40}" type="presOf" srcId="{BF404002-DC68-4DBB-B740-BB2F13750BD3}" destId="{826259A2-6D1C-4CA1-94B0-828EAB47F9E7}" srcOrd="0" destOrd="0" presId="urn:microsoft.com/office/officeart/2005/8/layout/cycle3"/>
    <dgm:cxn modelId="{EBC5B954-7998-459C-A782-A92692ADFC04}" type="presOf" srcId="{9EB862FF-F4DB-45EF-842C-06FE519F468C}" destId="{597AF854-7949-464F-ABA4-ABEBDEEDE125}" srcOrd="0" destOrd="0" presId="urn:microsoft.com/office/officeart/2005/8/layout/cycle3"/>
    <dgm:cxn modelId="{E988F9AF-4ED1-43AB-B0A5-8604D0F94C9A}" srcId="{905396AD-DA36-4D71-9C6F-CC6D3096B076}" destId="{44A9ADCE-0E60-448D-BB12-B3138E52EA91}" srcOrd="2" destOrd="0" parTransId="{2642054D-11F8-45FB-9798-9156D7A48BCA}" sibTransId="{1F81A478-20BF-480C-81A2-07CDB6047C69}"/>
    <dgm:cxn modelId="{42170E7F-57DB-4AEC-B84C-C03FBDC95A3F}" type="presOf" srcId="{1D3C814F-C9EA-4354-839D-0B6C7AF13DBC}" destId="{7881FE8B-0466-4D50-A9C4-68D2E8937ECA}" srcOrd="0" destOrd="0" presId="urn:microsoft.com/office/officeart/2005/8/layout/cycle3"/>
    <dgm:cxn modelId="{056BBFBE-1326-4A12-9CB2-0BBAEE1DA142}" srcId="{905396AD-DA36-4D71-9C6F-CC6D3096B076}" destId="{6B626B35-8DEC-48E9-B653-BECFF57667CC}" srcOrd="1" destOrd="0" parTransId="{9F7DEAB1-F5B7-4D6A-8011-C2273CAA92EA}" sibTransId="{B2450CB7-F29C-443B-9C00-A843AA52692C}"/>
    <dgm:cxn modelId="{FBA6164F-1B2C-4D2E-A1CE-00AED5E7FEF4}" type="presOf" srcId="{905396AD-DA36-4D71-9C6F-CC6D3096B076}" destId="{0C0DA1B0-7836-4E5C-94D1-5E26F29AB09E}" srcOrd="0" destOrd="0" presId="urn:microsoft.com/office/officeart/2005/8/layout/cycle3"/>
    <dgm:cxn modelId="{FD1E7A91-9B4D-4774-BEF1-F96259EC0C81}" type="presParOf" srcId="{0C0DA1B0-7836-4E5C-94D1-5E26F29AB09E}" destId="{2EEB3DA4-B759-4C09-945B-B8071466BCC9}" srcOrd="0" destOrd="0" presId="urn:microsoft.com/office/officeart/2005/8/layout/cycle3"/>
    <dgm:cxn modelId="{F731E47F-0994-45A1-9349-48C4629289D8}" type="presParOf" srcId="{2EEB3DA4-B759-4C09-945B-B8071466BCC9}" destId="{597AF854-7949-464F-ABA4-ABEBDEEDE125}" srcOrd="0" destOrd="0" presId="urn:microsoft.com/office/officeart/2005/8/layout/cycle3"/>
    <dgm:cxn modelId="{B27818C2-19E7-43D3-959C-4B72566FAA5F}" type="presParOf" srcId="{2EEB3DA4-B759-4C09-945B-B8071466BCC9}" destId="{7881FE8B-0466-4D50-A9C4-68D2E8937ECA}" srcOrd="1" destOrd="0" presId="urn:microsoft.com/office/officeart/2005/8/layout/cycle3"/>
    <dgm:cxn modelId="{0F0E1073-7A44-419D-9FD3-DCB364FB2CB9}" type="presParOf" srcId="{2EEB3DA4-B759-4C09-945B-B8071466BCC9}" destId="{FD60C538-71FE-4895-B0A9-E7D8B420F1AF}" srcOrd="2" destOrd="0" presId="urn:microsoft.com/office/officeart/2005/8/layout/cycle3"/>
    <dgm:cxn modelId="{FA43A3E8-B31C-406B-9864-FBD7CB2B4E7D}" type="presParOf" srcId="{2EEB3DA4-B759-4C09-945B-B8071466BCC9}" destId="{E53B9F2B-8112-4EE6-B0D8-B5E6764B5F74}" srcOrd="3" destOrd="0" presId="urn:microsoft.com/office/officeart/2005/8/layout/cycle3"/>
    <dgm:cxn modelId="{84BA1F4B-5897-4FB4-AA34-8ABBD503D42A}" type="presParOf" srcId="{2EEB3DA4-B759-4C09-945B-B8071466BCC9}" destId="{826259A2-6D1C-4CA1-94B0-828EAB47F9E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D3FDD9-F52E-4D0F-98F3-E4FE7CE3243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F6B1E7-7820-4270-A770-6A4EDD6BFCC6}">
      <dgm:prSet phldrT="[Текст]"/>
      <dgm:spPr/>
      <dgm:t>
        <a:bodyPr/>
        <a:lstStyle/>
        <a:p>
          <a:r>
            <a:rPr lang="ru-RU" b="1" i="1" dirty="0" smtClean="0"/>
            <a:t>Глобальные</a:t>
          </a:r>
          <a:endParaRPr lang="ru-RU" b="1" i="1" dirty="0"/>
        </a:p>
      </dgm:t>
    </dgm:pt>
    <dgm:pt modelId="{B5B3F97A-692F-4289-9513-B8BA15A95839}" type="parTrans" cxnId="{AFE107AC-15E0-4BC2-A1E7-14205B3608C4}">
      <dgm:prSet/>
      <dgm:spPr/>
      <dgm:t>
        <a:bodyPr/>
        <a:lstStyle/>
        <a:p>
          <a:endParaRPr lang="ru-RU"/>
        </a:p>
      </dgm:t>
    </dgm:pt>
    <dgm:pt modelId="{34289278-387F-4617-ADFD-88FF81CFFEB9}" type="sibTrans" cxnId="{AFE107AC-15E0-4BC2-A1E7-14205B3608C4}">
      <dgm:prSet/>
      <dgm:spPr/>
      <dgm:t>
        <a:bodyPr/>
        <a:lstStyle/>
        <a:p>
          <a:endParaRPr lang="ru-RU"/>
        </a:p>
      </dgm:t>
    </dgm:pt>
    <dgm:pt modelId="{E2BA5C9D-482F-4B8D-9056-F436F15FDD34}">
      <dgm:prSet phldrT="[Текст]"/>
      <dgm:spPr/>
      <dgm:t>
        <a:bodyPr/>
        <a:lstStyle/>
        <a:p>
          <a:r>
            <a:rPr lang="ru-RU" dirty="0" smtClean="0"/>
            <a:t>определяют направление всей жизни человека или общества</a:t>
          </a:r>
          <a:endParaRPr lang="ru-RU" dirty="0"/>
        </a:p>
      </dgm:t>
    </dgm:pt>
    <dgm:pt modelId="{645AEC0A-D7F7-4019-878D-51BAB0BA0F88}" type="parTrans" cxnId="{0025DD1F-226F-49CC-A78C-FB479A7BE68E}">
      <dgm:prSet/>
      <dgm:spPr/>
      <dgm:t>
        <a:bodyPr/>
        <a:lstStyle/>
        <a:p>
          <a:endParaRPr lang="ru-RU"/>
        </a:p>
      </dgm:t>
    </dgm:pt>
    <dgm:pt modelId="{996E04CE-BC0C-4C9B-958C-BEFD46C1189A}" type="sibTrans" cxnId="{0025DD1F-226F-49CC-A78C-FB479A7BE68E}">
      <dgm:prSet/>
      <dgm:spPr/>
      <dgm:t>
        <a:bodyPr/>
        <a:lstStyle/>
        <a:p>
          <a:endParaRPr lang="ru-RU"/>
        </a:p>
      </dgm:t>
    </dgm:pt>
    <dgm:pt modelId="{B1E45A71-B76F-4AAD-80EB-D9842F8E4C79}">
      <dgm:prSet phldrT="[Текст]"/>
      <dgm:spPr/>
      <dgm:t>
        <a:bodyPr/>
        <a:lstStyle/>
        <a:p>
          <a:r>
            <a:rPr lang="ru-RU" b="1" i="1" dirty="0" smtClean="0"/>
            <a:t>Конкретные</a:t>
          </a:r>
          <a:endParaRPr lang="ru-RU" b="1" i="1" dirty="0"/>
        </a:p>
      </dgm:t>
    </dgm:pt>
    <dgm:pt modelId="{C486ECA8-F3BA-405D-9067-56D72626762E}" type="parTrans" cxnId="{1A517044-1C1A-457E-A7DA-DC2B72C7572B}">
      <dgm:prSet/>
      <dgm:spPr/>
      <dgm:t>
        <a:bodyPr/>
        <a:lstStyle/>
        <a:p>
          <a:endParaRPr lang="ru-RU"/>
        </a:p>
      </dgm:t>
    </dgm:pt>
    <dgm:pt modelId="{E4BAA96F-A653-4307-8CF9-479061D9D45D}" type="sibTrans" cxnId="{1A517044-1C1A-457E-A7DA-DC2B72C7572B}">
      <dgm:prSet/>
      <dgm:spPr/>
      <dgm:t>
        <a:bodyPr/>
        <a:lstStyle/>
        <a:p>
          <a:endParaRPr lang="ru-RU"/>
        </a:p>
      </dgm:t>
    </dgm:pt>
    <dgm:pt modelId="{D4685A28-79B4-4EA0-AEB1-5992E14858F5}">
      <dgm:prSet phldrT="[Текст]"/>
      <dgm:spPr/>
      <dgm:t>
        <a:bodyPr/>
        <a:lstStyle/>
        <a:p>
          <a:r>
            <a:rPr lang="ru-RU" dirty="0" smtClean="0"/>
            <a:t>являются результатом той или иной деятельности</a:t>
          </a:r>
          <a:endParaRPr lang="ru-RU" dirty="0"/>
        </a:p>
      </dgm:t>
    </dgm:pt>
    <dgm:pt modelId="{C8690790-580D-42EC-9D24-53A2E86FF192}" type="parTrans" cxnId="{9088DB0F-9217-40A6-A928-20BF4E4CDF41}">
      <dgm:prSet/>
      <dgm:spPr/>
      <dgm:t>
        <a:bodyPr/>
        <a:lstStyle/>
        <a:p>
          <a:endParaRPr lang="ru-RU"/>
        </a:p>
      </dgm:t>
    </dgm:pt>
    <dgm:pt modelId="{849A67B0-AB9A-4403-8D16-E20DA6326704}" type="sibTrans" cxnId="{9088DB0F-9217-40A6-A928-20BF4E4CDF41}">
      <dgm:prSet/>
      <dgm:spPr/>
      <dgm:t>
        <a:bodyPr/>
        <a:lstStyle/>
        <a:p>
          <a:endParaRPr lang="ru-RU"/>
        </a:p>
      </dgm:t>
    </dgm:pt>
    <dgm:pt modelId="{7F60BD26-D76E-430A-9592-F87AE0D40396}">
      <dgm:prSet phldrT="[Текст]"/>
      <dgm:spPr/>
      <dgm:t>
        <a:bodyPr/>
        <a:lstStyle/>
        <a:p>
          <a:r>
            <a:rPr lang="ru-RU" dirty="0" smtClean="0"/>
            <a:t>(такие цели человек может ставить пред собой почти ежедневно, составляя программу действий на какое-то время).</a:t>
          </a:r>
          <a:endParaRPr lang="ru-RU" dirty="0"/>
        </a:p>
      </dgm:t>
    </dgm:pt>
    <dgm:pt modelId="{C1F92F85-FFF5-4C05-BEFF-DB5AF269DA7A}" type="parTrans" cxnId="{F8E40234-D3BD-4F81-A686-F622094CE987}">
      <dgm:prSet/>
      <dgm:spPr/>
      <dgm:t>
        <a:bodyPr/>
        <a:lstStyle/>
        <a:p>
          <a:endParaRPr lang="ru-RU"/>
        </a:p>
      </dgm:t>
    </dgm:pt>
    <dgm:pt modelId="{FCD58CB1-019F-4D9D-801B-F4C1ED3E5F24}" type="sibTrans" cxnId="{F8E40234-D3BD-4F81-A686-F622094CE987}">
      <dgm:prSet/>
      <dgm:spPr/>
      <dgm:t>
        <a:bodyPr/>
        <a:lstStyle/>
        <a:p>
          <a:endParaRPr lang="ru-RU"/>
        </a:p>
      </dgm:t>
    </dgm:pt>
    <dgm:pt modelId="{F19EAF7F-422A-4479-A216-1D9FA61D0B61}" type="pres">
      <dgm:prSet presAssocID="{D2D3FDD9-F52E-4D0F-98F3-E4FE7CE324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681044-87F7-4FA4-BDD9-B207C8A7C9FA}" type="pres">
      <dgm:prSet presAssocID="{46F6B1E7-7820-4270-A770-6A4EDD6BFCC6}" presName="composite" presStyleCnt="0"/>
      <dgm:spPr/>
    </dgm:pt>
    <dgm:pt modelId="{BABE4D94-EA08-4EFD-AD13-AAF02B57519D}" type="pres">
      <dgm:prSet presAssocID="{46F6B1E7-7820-4270-A770-6A4EDD6BFCC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B2826-CE55-4D10-A6EB-2EFFBD6F2EBA}" type="pres">
      <dgm:prSet presAssocID="{46F6B1E7-7820-4270-A770-6A4EDD6BFCC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A091A-71D8-41CD-AFB9-0858EED9341E}" type="pres">
      <dgm:prSet presAssocID="{34289278-387F-4617-ADFD-88FF81CFFEB9}" presName="space" presStyleCnt="0"/>
      <dgm:spPr/>
    </dgm:pt>
    <dgm:pt modelId="{54EE8F36-00F8-4CA6-9A38-AB654DEBF7CC}" type="pres">
      <dgm:prSet presAssocID="{B1E45A71-B76F-4AAD-80EB-D9842F8E4C79}" presName="composite" presStyleCnt="0"/>
      <dgm:spPr/>
    </dgm:pt>
    <dgm:pt modelId="{3D5E38EE-68C6-46E8-8728-A8A8C95D696A}" type="pres">
      <dgm:prSet presAssocID="{B1E45A71-B76F-4AAD-80EB-D9842F8E4C7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A40AA-E7BC-4697-A37F-C4E5F7BE3037}" type="pres">
      <dgm:prSet presAssocID="{B1E45A71-B76F-4AAD-80EB-D9842F8E4C7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D65E42-6AA1-4C8A-89E0-B629FE690C4B}" type="presOf" srcId="{E2BA5C9D-482F-4B8D-9056-F436F15FDD34}" destId="{B1DB2826-CE55-4D10-A6EB-2EFFBD6F2EBA}" srcOrd="0" destOrd="0" presId="urn:microsoft.com/office/officeart/2005/8/layout/hList1"/>
    <dgm:cxn modelId="{C371A7AC-26FD-4CCB-9C00-67BBC57D84AD}" type="presOf" srcId="{D2D3FDD9-F52E-4D0F-98F3-E4FE7CE3243F}" destId="{F19EAF7F-422A-4479-A216-1D9FA61D0B61}" srcOrd="0" destOrd="0" presId="urn:microsoft.com/office/officeart/2005/8/layout/hList1"/>
    <dgm:cxn modelId="{81B654FA-5963-4A60-90FE-35DDC4974CE3}" type="presOf" srcId="{D4685A28-79B4-4EA0-AEB1-5992E14858F5}" destId="{CB7A40AA-E7BC-4697-A37F-C4E5F7BE3037}" srcOrd="0" destOrd="0" presId="urn:microsoft.com/office/officeart/2005/8/layout/hList1"/>
    <dgm:cxn modelId="{D191D04B-C8C9-4F9E-9358-9E6A420D42E8}" type="presOf" srcId="{46F6B1E7-7820-4270-A770-6A4EDD6BFCC6}" destId="{BABE4D94-EA08-4EFD-AD13-AAF02B57519D}" srcOrd="0" destOrd="0" presId="urn:microsoft.com/office/officeart/2005/8/layout/hList1"/>
    <dgm:cxn modelId="{9088DB0F-9217-40A6-A928-20BF4E4CDF41}" srcId="{B1E45A71-B76F-4AAD-80EB-D9842F8E4C79}" destId="{D4685A28-79B4-4EA0-AEB1-5992E14858F5}" srcOrd="0" destOrd="0" parTransId="{C8690790-580D-42EC-9D24-53A2E86FF192}" sibTransId="{849A67B0-AB9A-4403-8D16-E20DA6326704}"/>
    <dgm:cxn modelId="{BE72A1B4-CC64-4BD9-9A5A-1EDA53855557}" type="presOf" srcId="{B1E45A71-B76F-4AAD-80EB-D9842F8E4C79}" destId="{3D5E38EE-68C6-46E8-8728-A8A8C95D696A}" srcOrd="0" destOrd="0" presId="urn:microsoft.com/office/officeart/2005/8/layout/hList1"/>
    <dgm:cxn modelId="{0025DD1F-226F-49CC-A78C-FB479A7BE68E}" srcId="{46F6B1E7-7820-4270-A770-6A4EDD6BFCC6}" destId="{E2BA5C9D-482F-4B8D-9056-F436F15FDD34}" srcOrd="0" destOrd="0" parTransId="{645AEC0A-D7F7-4019-878D-51BAB0BA0F88}" sibTransId="{996E04CE-BC0C-4C9B-958C-BEFD46C1189A}"/>
    <dgm:cxn modelId="{1A517044-1C1A-457E-A7DA-DC2B72C7572B}" srcId="{D2D3FDD9-F52E-4D0F-98F3-E4FE7CE3243F}" destId="{B1E45A71-B76F-4AAD-80EB-D9842F8E4C79}" srcOrd="1" destOrd="0" parTransId="{C486ECA8-F3BA-405D-9067-56D72626762E}" sibTransId="{E4BAA96F-A653-4307-8CF9-479061D9D45D}"/>
    <dgm:cxn modelId="{68AD13C5-B90A-4D94-8471-E6612511385C}" type="presOf" srcId="{7F60BD26-D76E-430A-9592-F87AE0D40396}" destId="{CB7A40AA-E7BC-4697-A37F-C4E5F7BE3037}" srcOrd="0" destOrd="1" presId="urn:microsoft.com/office/officeart/2005/8/layout/hList1"/>
    <dgm:cxn modelId="{F8E40234-D3BD-4F81-A686-F622094CE987}" srcId="{B1E45A71-B76F-4AAD-80EB-D9842F8E4C79}" destId="{7F60BD26-D76E-430A-9592-F87AE0D40396}" srcOrd="1" destOrd="0" parTransId="{C1F92F85-FFF5-4C05-BEFF-DB5AF269DA7A}" sibTransId="{FCD58CB1-019F-4D9D-801B-F4C1ED3E5F24}"/>
    <dgm:cxn modelId="{AFE107AC-15E0-4BC2-A1E7-14205B3608C4}" srcId="{D2D3FDD9-F52E-4D0F-98F3-E4FE7CE3243F}" destId="{46F6B1E7-7820-4270-A770-6A4EDD6BFCC6}" srcOrd="0" destOrd="0" parTransId="{B5B3F97A-692F-4289-9513-B8BA15A95839}" sibTransId="{34289278-387F-4617-ADFD-88FF81CFFEB9}"/>
    <dgm:cxn modelId="{B0911C90-0392-4972-8FEA-DE0366212D92}" type="presParOf" srcId="{F19EAF7F-422A-4479-A216-1D9FA61D0B61}" destId="{7D681044-87F7-4FA4-BDD9-B207C8A7C9FA}" srcOrd="0" destOrd="0" presId="urn:microsoft.com/office/officeart/2005/8/layout/hList1"/>
    <dgm:cxn modelId="{52EDB75A-39A3-4E98-AEE4-71DB77F325EC}" type="presParOf" srcId="{7D681044-87F7-4FA4-BDD9-B207C8A7C9FA}" destId="{BABE4D94-EA08-4EFD-AD13-AAF02B57519D}" srcOrd="0" destOrd="0" presId="urn:microsoft.com/office/officeart/2005/8/layout/hList1"/>
    <dgm:cxn modelId="{5333048A-75B0-4E3E-B12B-87067AB93DB9}" type="presParOf" srcId="{7D681044-87F7-4FA4-BDD9-B207C8A7C9FA}" destId="{B1DB2826-CE55-4D10-A6EB-2EFFBD6F2EBA}" srcOrd="1" destOrd="0" presId="urn:microsoft.com/office/officeart/2005/8/layout/hList1"/>
    <dgm:cxn modelId="{74AEBDDB-42EA-4421-A6BF-1056BC9F278D}" type="presParOf" srcId="{F19EAF7F-422A-4479-A216-1D9FA61D0B61}" destId="{92FA091A-71D8-41CD-AFB9-0858EED9341E}" srcOrd="1" destOrd="0" presId="urn:microsoft.com/office/officeart/2005/8/layout/hList1"/>
    <dgm:cxn modelId="{7C32FBB0-1128-4CEF-B0CD-01D0EF290BEF}" type="presParOf" srcId="{F19EAF7F-422A-4479-A216-1D9FA61D0B61}" destId="{54EE8F36-00F8-4CA6-9A38-AB654DEBF7CC}" srcOrd="2" destOrd="0" presId="urn:microsoft.com/office/officeart/2005/8/layout/hList1"/>
    <dgm:cxn modelId="{9E79417F-03AE-4735-99C6-73A7D894D47E}" type="presParOf" srcId="{54EE8F36-00F8-4CA6-9A38-AB654DEBF7CC}" destId="{3D5E38EE-68C6-46E8-8728-A8A8C95D696A}" srcOrd="0" destOrd="0" presId="urn:microsoft.com/office/officeart/2005/8/layout/hList1"/>
    <dgm:cxn modelId="{24D14387-1197-442F-858B-F3BD8E143CC2}" type="presParOf" srcId="{54EE8F36-00F8-4CA6-9A38-AB654DEBF7CC}" destId="{CB7A40AA-E7BC-4697-A37F-C4E5F7BE30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107C46-ED1B-4026-B33A-FFD7E537204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16A4B9-6BAE-4D82-8A42-4F19A8C81B4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ru-RU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rPr>
            <a:t>Виды целей с моральной точки зрения</a:t>
          </a:r>
          <a:endParaRPr lang="ru-RU" dirty="0">
            <a:solidFill>
              <a:srgbClr val="C00000"/>
            </a:solidFill>
          </a:endParaRPr>
        </a:p>
      </dgm:t>
    </dgm:pt>
    <dgm:pt modelId="{69182C6D-1A8B-4BD6-A783-78E2C88CB9DB}" type="parTrans" cxnId="{73AB62EF-516A-4A4A-A763-7C616433CDF7}">
      <dgm:prSet/>
      <dgm:spPr/>
      <dgm:t>
        <a:bodyPr/>
        <a:lstStyle/>
        <a:p>
          <a:endParaRPr lang="ru-RU"/>
        </a:p>
      </dgm:t>
    </dgm:pt>
    <dgm:pt modelId="{B1BF5439-D86D-46A4-AA92-833CDFE063A7}" type="sibTrans" cxnId="{73AB62EF-516A-4A4A-A763-7C616433CDF7}">
      <dgm:prSet/>
      <dgm:spPr/>
      <dgm:t>
        <a:bodyPr/>
        <a:lstStyle/>
        <a:p>
          <a:endParaRPr lang="ru-RU"/>
        </a:p>
      </dgm:t>
    </dgm:pt>
    <dgm:pt modelId="{7A1530EF-D18F-4EB4-9A10-086620649F5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высокие, нравственные,</a:t>
          </a:r>
          <a:r>
            <a:rPr lang="ru-RU" sz="2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способствующие дальнейшему формированию лучшего в человеке, направленные на достижение блага близких, народа, страны.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837A68-BD04-42BC-A047-17BF8A254003}" type="parTrans" cxnId="{8D151D44-16D7-4A5E-BAFB-F69D6ED76071}">
      <dgm:prSet/>
      <dgm:spPr/>
      <dgm:t>
        <a:bodyPr/>
        <a:lstStyle/>
        <a:p>
          <a:endParaRPr lang="ru-RU"/>
        </a:p>
      </dgm:t>
    </dgm:pt>
    <dgm:pt modelId="{0EC6AB95-7A81-4E4C-876D-F5404EF3DF03}" type="sibTrans" cxnId="{8D151D44-16D7-4A5E-BAFB-F69D6ED76071}">
      <dgm:prSet/>
      <dgm:spPr/>
      <dgm:t>
        <a:bodyPr/>
        <a:lstStyle/>
        <a:p>
          <a:endParaRPr lang="ru-RU"/>
        </a:p>
      </dgm:t>
    </dgm:pt>
    <dgm:pt modelId="{D04AF422-89F3-417B-AC58-26507C30DE25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низкие, эгоистичные,</a:t>
          </a: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  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основе которых  лежит стремление  удовлетворить  лишь свои  потребности без учёта того, приносит деятельность пользу окружающим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E9DAD0-4CBB-4F0E-BCBB-48A750D40348}" type="parTrans" cxnId="{CC31DEC3-A07B-4932-B8FB-1F894AA63F1E}">
      <dgm:prSet/>
      <dgm:spPr/>
      <dgm:t>
        <a:bodyPr/>
        <a:lstStyle/>
        <a:p>
          <a:endParaRPr lang="ru-RU"/>
        </a:p>
      </dgm:t>
    </dgm:pt>
    <dgm:pt modelId="{134F7C85-6959-46B9-BE09-760EC6130E52}" type="sibTrans" cxnId="{CC31DEC3-A07B-4932-B8FB-1F894AA63F1E}">
      <dgm:prSet/>
      <dgm:spPr/>
      <dgm:t>
        <a:bodyPr/>
        <a:lstStyle/>
        <a:p>
          <a:endParaRPr lang="ru-RU"/>
        </a:p>
      </dgm:t>
    </dgm:pt>
    <dgm:pt modelId="{532718EB-7A6A-4CEF-96B1-32DF888DC5DB}" type="pres">
      <dgm:prSet presAssocID="{C3107C46-ED1B-4026-B33A-FFD7E537204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D604F4-BCA9-41FF-9B33-84C5162BC9FF}" type="pres">
      <dgm:prSet presAssocID="{8816A4B9-6BAE-4D82-8A42-4F19A8C81B4E}" presName="roof" presStyleLbl="dkBgShp" presStyleIdx="0" presStyleCnt="2" custLinFactNeighborX="-44532"/>
      <dgm:spPr/>
      <dgm:t>
        <a:bodyPr/>
        <a:lstStyle/>
        <a:p>
          <a:endParaRPr lang="ru-RU"/>
        </a:p>
      </dgm:t>
    </dgm:pt>
    <dgm:pt modelId="{1AA90A6D-159C-4337-A851-573FE07A05FE}" type="pres">
      <dgm:prSet presAssocID="{8816A4B9-6BAE-4D82-8A42-4F19A8C81B4E}" presName="pillars" presStyleCnt="0"/>
      <dgm:spPr/>
    </dgm:pt>
    <dgm:pt modelId="{0C005C06-25DD-45A0-8C8A-B3CD9905F136}" type="pres">
      <dgm:prSet presAssocID="{8816A4B9-6BAE-4D82-8A42-4F19A8C81B4E}" presName="pillar1" presStyleLbl="node1" presStyleIdx="0" presStyleCnt="2" custScaleX="48256" custScaleY="72620" custLinFactNeighborY="-5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B430D-A7BF-48D2-8178-A29C8C51E9B8}" type="pres">
      <dgm:prSet presAssocID="{D04AF422-89F3-417B-AC58-26507C30DE25}" presName="pillarX" presStyleLbl="node1" presStyleIdx="1" presStyleCnt="2" custScaleX="50294" custScaleY="72469" custLinFactNeighborX="-676" custLinFactNeighborY="-5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C78B3-229F-40DE-A8B4-2054157D51CC}" type="pres">
      <dgm:prSet presAssocID="{8816A4B9-6BAE-4D82-8A42-4F19A8C81B4E}" presName="base" presStyleLbl="dkBgShp" presStyleIdx="1" presStyleCnt="2"/>
      <dgm:spPr/>
    </dgm:pt>
  </dgm:ptLst>
  <dgm:cxnLst>
    <dgm:cxn modelId="{73AB62EF-516A-4A4A-A763-7C616433CDF7}" srcId="{C3107C46-ED1B-4026-B33A-FFD7E5372048}" destId="{8816A4B9-6BAE-4D82-8A42-4F19A8C81B4E}" srcOrd="0" destOrd="0" parTransId="{69182C6D-1A8B-4BD6-A783-78E2C88CB9DB}" sibTransId="{B1BF5439-D86D-46A4-AA92-833CDFE063A7}"/>
    <dgm:cxn modelId="{CC31DEC3-A07B-4932-B8FB-1F894AA63F1E}" srcId="{8816A4B9-6BAE-4D82-8A42-4F19A8C81B4E}" destId="{D04AF422-89F3-417B-AC58-26507C30DE25}" srcOrd="1" destOrd="0" parTransId="{CAE9DAD0-4CBB-4F0E-BCBB-48A750D40348}" sibTransId="{134F7C85-6959-46B9-BE09-760EC6130E52}"/>
    <dgm:cxn modelId="{201A8910-00E1-4F6E-9276-EC0582F92D73}" type="presOf" srcId="{8816A4B9-6BAE-4D82-8A42-4F19A8C81B4E}" destId="{9CD604F4-BCA9-41FF-9B33-84C5162BC9FF}" srcOrd="0" destOrd="0" presId="urn:microsoft.com/office/officeart/2005/8/layout/hList3"/>
    <dgm:cxn modelId="{9C28DDF7-32FB-413B-9E40-EBF91FE4C3CF}" type="presOf" srcId="{D04AF422-89F3-417B-AC58-26507C30DE25}" destId="{900B430D-A7BF-48D2-8178-A29C8C51E9B8}" srcOrd="0" destOrd="0" presId="urn:microsoft.com/office/officeart/2005/8/layout/hList3"/>
    <dgm:cxn modelId="{8D151D44-16D7-4A5E-BAFB-F69D6ED76071}" srcId="{8816A4B9-6BAE-4D82-8A42-4F19A8C81B4E}" destId="{7A1530EF-D18F-4EB4-9A10-086620649F51}" srcOrd="0" destOrd="0" parTransId="{E8837A68-BD04-42BC-A047-17BF8A254003}" sibTransId="{0EC6AB95-7A81-4E4C-876D-F5404EF3DF03}"/>
    <dgm:cxn modelId="{9ADC545C-D6C9-4402-BCAD-2A60AFE86C1E}" type="presOf" srcId="{C3107C46-ED1B-4026-B33A-FFD7E5372048}" destId="{532718EB-7A6A-4CEF-96B1-32DF888DC5DB}" srcOrd="0" destOrd="0" presId="urn:microsoft.com/office/officeart/2005/8/layout/hList3"/>
    <dgm:cxn modelId="{4FD99E83-FF4D-4C04-BC32-1A74C107CD5D}" type="presOf" srcId="{7A1530EF-D18F-4EB4-9A10-086620649F51}" destId="{0C005C06-25DD-45A0-8C8A-B3CD9905F136}" srcOrd="0" destOrd="0" presId="urn:microsoft.com/office/officeart/2005/8/layout/hList3"/>
    <dgm:cxn modelId="{AE816696-0F96-41D1-A04E-8D241EBE8C7A}" type="presParOf" srcId="{532718EB-7A6A-4CEF-96B1-32DF888DC5DB}" destId="{9CD604F4-BCA9-41FF-9B33-84C5162BC9FF}" srcOrd="0" destOrd="0" presId="urn:microsoft.com/office/officeart/2005/8/layout/hList3"/>
    <dgm:cxn modelId="{C1297057-C0C8-416D-B9AC-59EEEB22BDE9}" type="presParOf" srcId="{532718EB-7A6A-4CEF-96B1-32DF888DC5DB}" destId="{1AA90A6D-159C-4337-A851-573FE07A05FE}" srcOrd="1" destOrd="0" presId="urn:microsoft.com/office/officeart/2005/8/layout/hList3"/>
    <dgm:cxn modelId="{6D24C0DC-7CF7-4D26-B26C-898893ACDFDC}" type="presParOf" srcId="{1AA90A6D-159C-4337-A851-573FE07A05FE}" destId="{0C005C06-25DD-45A0-8C8A-B3CD9905F136}" srcOrd="0" destOrd="0" presId="urn:microsoft.com/office/officeart/2005/8/layout/hList3"/>
    <dgm:cxn modelId="{A7F46144-C56E-442F-B10A-7368878382E2}" type="presParOf" srcId="{1AA90A6D-159C-4337-A851-573FE07A05FE}" destId="{900B430D-A7BF-48D2-8178-A29C8C51E9B8}" srcOrd="1" destOrd="0" presId="urn:microsoft.com/office/officeart/2005/8/layout/hList3"/>
    <dgm:cxn modelId="{ABA9EB31-2FE3-4E8B-B405-6D82D3FE648C}" type="presParOf" srcId="{532718EB-7A6A-4CEF-96B1-32DF888DC5DB}" destId="{D69C78B3-229F-40DE-A8B4-2054157D51C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44D5A4-B830-4CC0-876A-16CB8B19C35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EC407E-784B-487F-9F1E-9534E2144F30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b="1" u="sng" dirty="0" smtClean="0">
              <a:solidFill>
                <a:srgbClr val="FF0000"/>
              </a:solidFill>
            </a:rPr>
            <a:t>Средства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это те методы, приёмы, пути, которые использует человек для достижения своих целей</a:t>
          </a:r>
          <a:r>
            <a:rPr lang="ru-RU" sz="2000" dirty="0" smtClean="0"/>
            <a:t>.</a:t>
          </a:r>
          <a:endParaRPr lang="ru-RU" sz="2000" dirty="0"/>
        </a:p>
      </dgm:t>
    </dgm:pt>
    <dgm:pt modelId="{F1379561-CCF9-4967-8339-2B12E6B5DE8E}" type="parTrans" cxnId="{EE0D89C6-964F-4EFF-BC14-E7A6024471A5}">
      <dgm:prSet/>
      <dgm:spPr/>
      <dgm:t>
        <a:bodyPr/>
        <a:lstStyle/>
        <a:p>
          <a:endParaRPr lang="ru-RU"/>
        </a:p>
      </dgm:t>
    </dgm:pt>
    <dgm:pt modelId="{05E440B6-B7D4-43CA-8615-880FA5D109D9}" type="sibTrans" cxnId="{EE0D89C6-964F-4EFF-BC14-E7A6024471A5}">
      <dgm:prSet/>
      <dgm:spPr/>
      <dgm:t>
        <a:bodyPr/>
        <a:lstStyle/>
        <a:p>
          <a:endParaRPr lang="ru-RU"/>
        </a:p>
      </dgm:t>
    </dgm:pt>
    <dgm:pt modelId="{5CB3DD40-E81C-43EE-A0D2-E9955B7CE9E4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Это могут быть </a:t>
          </a:r>
          <a:r>
            <a:rPr lang="ru-RU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действия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человека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016FBF-5A0B-42AC-B3ED-201447EAB158}" type="parTrans" cxnId="{2EE002A0-4F06-45FD-A0D9-F107638D8CA3}">
      <dgm:prSet/>
      <dgm:spPr/>
      <dgm:t>
        <a:bodyPr/>
        <a:lstStyle/>
        <a:p>
          <a:endParaRPr lang="ru-RU"/>
        </a:p>
      </dgm:t>
    </dgm:pt>
    <dgm:pt modelId="{241C68FF-33B2-4A14-8774-57EA5586E6D5}" type="sibTrans" cxnId="{2EE002A0-4F06-45FD-A0D9-F107638D8CA3}">
      <dgm:prSet/>
      <dgm:spPr/>
      <dgm:t>
        <a:bodyPr/>
        <a:lstStyle/>
        <a:p>
          <a:endParaRPr lang="ru-RU"/>
        </a:p>
      </dgm:t>
    </dgm:pt>
    <dgm:pt modelId="{204A997D-872B-45CE-9431-7F9CC0775620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Это его </a:t>
          </a:r>
          <a:r>
            <a:rPr lang="ru-RU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слова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поддержка кого-то в трудную минуту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96D70F-14ED-401E-9335-122677E005DA}" type="parTrans" cxnId="{C2446D1C-98D1-46C7-8047-4171ED08BD2C}">
      <dgm:prSet/>
      <dgm:spPr/>
      <dgm:t>
        <a:bodyPr/>
        <a:lstStyle/>
        <a:p>
          <a:endParaRPr lang="ru-RU"/>
        </a:p>
      </dgm:t>
    </dgm:pt>
    <dgm:pt modelId="{AF8D402B-80A2-4B6C-AFEF-075D426499D7}" type="sibTrans" cxnId="{C2446D1C-98D1-46C7-8047-4171ED08BD2C}">
      <dgm:prSet/>
      <dgm:spPr/>
      <dgm:t>
        <a:bodyPr/>
        <a:lstStyle/>
        <a:p>
          <a:endParaRPr lang="ru-RU"/>
        </a:p>
      </dgm:t>
    </dgm:pt>
    <dgm:pt modelId="{A8B05E2E-D142-4E9A-852F-54CBA916D7B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Это могут быть </a:t>
          </a:r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предметы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используемые в конкретной деятельности.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6135B8-E7F0-4AD6-A831-7097BA46F2DA}" type="parTrans" cxnId="{2BE4C95E-7FE5-4485-9456-3F4170A1AAD8}">
      <dgm:prSet/>
      <dgm:spPr/>
      <dgm:t>
        <a:bodyPr/>
        <a:lstStyle/>
        <a:p>
          <a:endParaRPr lang="ru-RU"/>
        </a:p>
      </dgm:t>
    </dgm:pt>
    <dgm:pt modelId="{260B6392-BFCE-42EA-9C1E-46760233F958}" type="sibTrans" cxnId="{2BE4C95E-7FE5-4485-9456-3F4170A1AAD8}">
      <dgm:prSet/>
      <dgm:spPr/>
      <dgm:t>
        <a:bodyPr/>
        <a:lstStyle/>
        <a:p>
          <a:endParaRPr lang="ru-RU"/>
        </a:p>
      </dgm:t>
    </dgm:pt>
    <dgm:pt modelId="{8902448A-DFA4-4CC3-A92A-68605BEB6B3E}" type="pres">
      <dgm:prSet presAssocID="{3844D5A4-B830-4CC0-876A-16CB8B19C35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38410E-AFE0-4484-8DBA-64E64BE66AE4}" type="pres">
      <dgm:prSet presAssocID="{93EC407E-784B-487F-9F1E-9534E2144F30}" presName="node" presStyleLbl="node1" presStyleIdx="0" presStyleCnt="4" custScaleX="249012" custScaleY="122227" custRadScaleRad="75362" custRadScaleInc="-16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99E32-C5A4-48BD-A5F0-C29D581BF8A3}" type="pres">
      <dgm:prSet presAssocID="{05E440B6-B7D4-43CA-8615-880FA5D109D9}" presName="sibTrans" presStyleLbl="sibTrans2D1" presStyleIdx="0" presStyleCnt="4" custScaleX="193597"/>
      <dgm:spPr/>
      <dgm:t>
        <a:bodyPr/>
        <a:lstStyle/>
        <a:p>
          <a:endParaRPr lang="ru-RU"/>
        </a:p>
      </dgm:t>
    </dgm:pt>
    <dgm:pt modelId="{3B7A0875-4F0C-4F4E-AE23-E4145F312CDC}" type="pres">
      <dgm:prSet presAssocID="{05E440B6-B7D4-43CA-8615-880FA5D109D9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BA95761C-989D-401F-B048-178A2E5EFB3E}" type="pres">
      <dgm:prSet presAssocID="{5CB3DD40-E81C-43EE-A0D2-E9955B7CE9E4}" presName="node" presStyleLbl="node1" presStyleIdx="1" presStyleCnt="4" custScaleX="120810" custRadScaleRad="145789" custRadScaleInc="19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73BE0-423C-464A-90B9-625B89EC4D38}" type="pres">
      <dgm:prSet presAssocID="{241C68FF-33B2-4A14-8774-57EA5586E6D5}" presName="sibTrans" presStyleLbl="sibTrans2D1" presStyleIdx="1" presStyleCnt="4" custScaleX="238057"/>
      <dgm:spPr/>
      <dgm:t>
        <a:bodyPr/>
        <a:lstStyle/>
        <a:p>
          <a:endParaRPr lang="ru-RU"/>
        </a:p>
      </dgm:t>
    </dgm:pt>
    <dgm:pt modelId="{FC4A8C54-9EDB-49EA-AAFB-42BF9FB0F1EE}" type="pres">
      <dgm:prSet presAssocID="{241C68FF-33B2-4A14-8774-57EA5586E6D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B0DA6196-EB92-4807-9D45-6C72806F4152}" type="pres">
      <dgm:prSet presAssocID="{A8B05E2E-D142-4E9A-852F-54CBA916D7B6}" presName="node" presStyleLbl="node1" presStyleIdx="2" presStyleCnt="4" custScaleX="137575" custScaleY="115676" custRadScaleRad="92425" custRadScaleInc="-7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F69FE-7ACB-429D-B484-13CAC3DD2854}" type="pres">
      <dgm:prSet presAssocID="{260B6392-BFCE-42EA-9C1E-46760233F958}" presName="sibTrans" presStyleLbl="sibTrans2D1" presStyleIdx="2" presStyleCnt="4" custScaleX="218343"/>
      <dgm:spPr/>
      <dgm:t>
        <a:bodyPr/>
        <a:lstStyle/>
        <a:p>
          <a:endParaRPr lang="ru-RU"/>
        </a:p>
      </dgm:t>
    </dgm:pt>
    <dgm:pt modelId="{4C569258-C2DA-4246-B389-07B3ECDA82F9}" type="pres">
      <dgm:prSet presAssocID="{260B6392-BFCE-42EA-9C1E-46760233F95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ECEC5D2-0891-4664-A73E-11932EDF283A}" type="pres">
      <dgm:prSet presAssocID="{204A997D-872B-45CE-9431-7F9CC0775620}" presName="node" presStyleLbl="node1" presStyleIdx="3" presStyleCnt="4" custScaleX="168371" custScaleY="147394" custRadScaleRad="183705" custRadScaleInc="-25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19660-CF39-4428-B96C-F49AAC6DF3E1}" type="pres">
      <dgm:prSet presAssocID="{AF8D402B-80A2-4B6C-AFEF-075D426499D7}" presName="sibTrans" presStyleLbl="sibTrans2D1" presStyleIdx="3" presStyleCnt="4" custScaleX="218483"/>
      <dgm:spPr/>
      <dgm:t>
        <a:bodyPr/>
        <a:lstStyle/>
        <a:p>
          <a:endParaRPr lang="ru-RU"/>
        </a:p>
      </dgm:t>
    </dgm:pt>
    <dgm:pt modelId="{82C8C1A4-0C1E-41A2-AFBB-2B927D417A2B}" type="pres">
      <dgm:prSet presAssocID="{AF8D402B-80A2-4B6C-AFEF-075D426499D7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C1F2C74E-615D-4616-875E-1812C21675CE}" type="presOf" srcId="{05E440B6-B7D4-43CA-8615-880FA5D109D9}" destId="{B3C99E32-C5A4-48BD-A5F0-C29D581BF8A3}" srcOrd="0" destOrd="0" presId="urn:microsoft.com/office/officeart/2005/8/layout/cycle2"/>
    <dgm:cxn modelId="{14E83E88-7CBF-4791-A7B8-D3936124F7CE}" type="presOf" srcId="{A8B05E2E-D142-4E9A-852F-54CBA916D7B6}" destId="{B0DA6196-EB92-4807-9D45-6C72806F4152}" srcOrd="0" destOrd="0" presId="urn:microsoft.com/office/officeart/2005/8/layout/cycle2"/>
    <dgm:cxn modelId="{2BE4C95E-7FE5-4485-9456-3F4170A1AAD8}" srcId="{3844D5A4-B830-4CC0-876A-16CB8B19C351}" destId="{A8B05E2E-D142-4E9A-852F-54CBA916D7B6}" srcOrd="2" destOrd="0" parTransId="{F66135B8-E7F0-4AD6-A831-7097BA46F2DA}" sibTransId="{260B6392-BFCE-42EA-9C1E-46760233F958}"/>
    <dgm:cxn modelId="{F9756ACA-5E0C-4E41-934C-3C1C3F296EF9}" type="presOf" srcId="{93EC407E-784B-487F-9F1E-9534E2144F30}" destId="{A838410E-AFE0-4484-8DBA-64E64BE66AE4}" srcOrd="0" destOrd="0" presId="urn:microsoft.com/office/officeart/2005/8/layout/cycle2"/>
    <dgm:cxn modelId="{A092C4A4-6F6D-4F79-A16C-5C83332EE29E}" type="presOf" srcId="{5CB3DD40-E81C-43EE-A0D2-E9955B7CE9E4}" destId="{BA95761C-989D-401F-B048-178A2E5EFB3E}" srcOrd="0" destOrd="0" presId="urn:microsoft.com/office/officeart/2005/8/layout/cycle2"/>
    <dgm:cxn modelId="{921D5644-CCB0-4E09-9F1E-C57062237CDB}" type="presOf" srcId="{260B6392-BFCE-42EA-9C1E-46760233F958}" destId="{4C569258-C2DA-4246-B389-07B3ECDA82F9}" srcOrd="1" destOrd="0" presId="urn:microsoft.com/office/officeart/2005/8/layout/cycle2"/>
    <dgm:cxn modelId="{3B862D92-6587-4B5C-8AED-290023FAF1C5}" type="presOf" srcId="{AF8D402B-80A2-4B6C-AFEF-075D426499D7}" destId="{5EA19660-CF39-4428-B96C-F49AAC6DF3E1}" srcOrd="0" destOrd="0" presId="urn:microsoft.com/office/officeart/2005/8/layout/cycle2"/>
    <dgm:cxn modelId="{310013E8-AB43-4B58-8C2B-76BB3A316EF4}" type="presOf" srcId="{3844D5A4-B830-4CC0-876A-16CB8B19C351}" destId="{8902448A-DFA4-4CC3-A92A-68605BEB6B3E}" srcOrd="0" destOrd="0" presId="urn:microsoft.com/office/officeart/2005/8/layout/cycle2"/>
    <dgm:cxn modelId="{4E300598-F627-4F72-8C11-2163740FB232}" type="presOf" srcId="{241C68FF-33B2-4A14-8774-57EA5586E6D5}" destId="{FC4A8C54-9EDB-49EA-AAFB-42BF9FB0F1EE}" srcOrd="1" destOrd="0" presId="urn:microsoft.com/office/officeart/2005/8/layout/cycle2"/>
    <dgm:cxn modelId="{015EC9EE-B83A-4897-AEA6-7DFA6048EBBF}" type="presOf" srcId="{204A997D-872B-45CE-9431-7F9CC0775620}" destId="{4ECEC5D2-0891-4664-A73E-11932EDF283A}" srcOrd="0" destOrd="0" presId="urn:microsoft.com/office/officeart/2005/8/layout/cycle2"/>
    <dgm:cxn modelId="{09CC05FF-E8B9-4384-82D6-AA30101FD002}" type="presOf" srcId="{05E440B6-B7D4-43CA-8615-880FA5D109D9}" destId="{3B7A0875-4F0C-4F4E-AE23-E4145F312CDC}" srcOrd="1" destOrd="0" presId="urn:microsoft.com/office/officeart/2005/8/layout/cycle2"/>
    <dgm:cxn modelId="{A1198F24-FF75-45A3-BFE8-07476096C74E}" type="presOf" srcId="{241C68FF-33B2-4A14-8774-57EA5586E6D5}" destId="{62873BE0-423C-464A-90B9-625B89EC4D38}" srcOrd="0" destOrd="0" presId="urn:microsoft.com/office/officeart/2005/8/layout/cycle2"/>
    <dgm:cxn modelId="{2EE002A0-4F06-45FD-A0D9-F107638D8CA3}" srcId="{3844D5A4-B830-4CC0-876A-16CB8B19C351}" destId="{5CB3DD40-E81C-43EE-A0D2-E9955B7CE9E4}" srcOrd="1" destOrd="0" parTransId="{D3016FBF-5A0B-42AC-B3ED-201447EAB158}" sibTransId="{241C68FF-33B2-4A14-8774-57EA5586E6D5}"/>
    <dgm:cxn modelId="{B48E71E6-0AC9-42D8-92DA-4E35A6BE8D90}" type="presOf" srcId="{260B6392-BFCE-42EA-9C1E-46760233F958}" destId="{8F1F69FE-7ACB-429D-B484-13CAC3DD2854}" srcOrd="0" destOrd="0" presId="urn:microsoft.com/office/officeart/2005/8/layout/cycle2"/>
    <dgm:cxn modelId="{4F6E093D-FD6B-4322-BC3C-D6C43D984F61}" type="presOf" srcId="{AF8D402B-80A2-4B6C-AFEF-075D426499D7}" destId="{82C8C1A4-0C1E-41A2-AFBB-2B927D417A2B}" srcOrd="1" destOrd="0" presId="urn:microsoft.com/office/officeart/2005/8/layout/cycle2"/>
    <dgm:cxn modelId="{C2446D1C-98D1-46C7-8047-4171ED08BD2C}" srcId="{3844D5A4-B830-4CC0-876A-16CB8B19C351}" destId="{204A997D-872B-45CE-9431-7F9CC0775620}" srcOrd="3" destOrd="0" parTransId="{7F96D70F-14ED-401E-9335-122677E005DA}" sibTransId="{AF8D402B-80A2-4B6C-AFEF-075D426499D7}"/>
    <dgm:cxn modelId="{EE0D89C6-964F-4EFF-BC14-E7A6024471A5}" srcId="{3844D5A4-B830-4CC0-876A-16CB8B19C351}" destId="{93EC407E-784B-487F-9F1E-9534E2144F30}" srcOrd="0" destOrd="0" parTransId="{F1379561-CCF9-4967-8339-2B12E6B5DE8E}" sibTransId="{05E440B6-B7D4-43CA-8615-880FA5D109D9}"/>
    <dgm:cxn modelId="{79F1B1A8-ED29-471C-BFAB-8D10F04ADA24}" type="presParOf" srcId="{8902448A-DFA4-4CC3-A92A-68605BEB6B3E}" destId="{A838410E-AFE0-4484-8DBA-64E64BE66AE4}" srcOrd="0" destOrd="0" presId="urn:microsoft.com/office/officeart/2005/8/layout/cycle2"/>
    <dgm:cxn modelId="{73ED02FD-79E4-4CD6-9BFF-50155BBB7BAE}" type="presParOf" srcId="{8902448A-DFA4-4CC3-A92A-68605BEB6B3E}" destId="{B3C99E32-C5A4-48BD-A5F0-C29D581BF8A3}" srcOrd="1" destOrd="0" presId="urn:microsoft.com/office/officeart/2005/8/layout/cycle2"/>
    <dgm:cxn modelId="{03E697AD-6AF9-449C-9100-94E31C9B3BB8}" type="presParOf" srcId="{B3C99E32-C5A4-48BD-A5F0-C29D581BF8A3}" destId="{3B7A0875-4F0C-4F4E-AE23-E4145F312CDC}" srcOrd="0" destOrd="0" presId="urn:microsoft.com/office/officeart/2005/8/layout/cycle2"/>
    <dgm:cxn modelId="{E634B104-A404-45B3-A67F-FD3AD11BE368}" type="presParOf" srcId="{8902448A-DFA4-4CC3-A92A-68605BEB6B3E}" destId="{BA95761C-989D-401F-B048-178A2E5EFB3E}" srcOrd="2" destOrd="0" presId="urn:microsoft.com/office/officeart/2005/8/layout/cycle2"/>
    <dgm:cxn modelId="{A2EB24B6-BAE1-48EA-9CEE-FB6926E17A16}" type="presParOf" srcId="{8902448A-DFA4-4CC3-A92A-68605BEB6B3E}" destId="{62873BE0-423C-464A-90B9-625B89EC4D38}" srcOrd="3" destOrd="0" presId="urn:microsoft.com/office/officeart/2005/8/layout/cycle2"/>
    <dgm:cxn modelId="{0E114884-8104-475C-A643-BBD1F3A180C8}" type="presParOf" srcId="{62873BE0-423C-464A-90B9-625B89EC4D38}" destId="{FC4A8C54-9EDB-49EA-AAFB-42BF9FB0F1EE}" srcOrd="0" destOrd="0" presId="urn:microsoft.com/office/officeart/2005/8/layout/cycle2"/>
    <dgm:cxn modelId="{F6FA7D91-CAFD-4780-A5D7-8F3622C8A092}" type="presParOf" srcId="{8902448A-DFA4-4CC3-A92A-68605BEB6B3E}" destId="{B0DA6196-EB92-4807-9D45-6C72806F4152}" srcOrd="4" destOrd="0" presId="urn:microsoft.com/office/officeart/2005/8/layout/cycle2"/>
    <dgm:cxn modelId="{22D07190-1422-4E4A-9EFF-1F3B604D1169}" type="presParOf" srcId="{8902448A-DFA4-4CC3-A92A-68605BEB6B3E}" destId="{8F1F69FE-7ACB-429D-B484-13CAC3DD2854}" srcOrd="5" destOrd="0" presId="urn:microsoft.com/office/officeart/2005/8/layout/cycle2"/>
    <dgm:cxn modelId="{BBB18F52-F349-4A41-A98E-278D0CD087D7}" type="presParOf" srcId="{8F1F69FE-7ACB-429D-B484-13CAC3DD2854}" destId="{4C569258-C2DA-4246-B389-07B3ECDA82F9}" srcOrd="0" destOrd="0" presId="urn:microsoft.com/office/officeart/2005/8/layout/cycle2"/>
    <dgm:cxn modelId="{7BAFDDB2-B6DB-4558-AC41-BF320F4C4A36}" type="presParOf" srcId="{8902448A-DFA4-4CC3-A92A-68605BEB6B3E}" destId="{4ECEC5D2-0891-4664-A73E-11932EDF283A}" srcOrd="6" destOrd="0" presId="urn:microsoft.com/office/officeart/2005/8/layout/cycle2"/>
    <dgm:cxn modelId="{5FF26068-5407-437A-AA86-EEF81BA41833}" type="presParOf" srcId="{8902448A-DFA4-4CC3-A92A-68605BEB6B3E}" destId="{5EA19660-CF39-4428-B96C-F49AAC6DF3E1}" srcOrd="7" destOrd="0" presId="urn:microsoft.com/office/officeart/2005/8/layout/cycle2"/>
    <dgm:cxn modelId="{B7356E79-F429-4414-B525-88946A717E13}" type="presParOf" srcId="{5EA19660-CF39-4428-B96C-F49AAC6DF3E1}" destId="{82C8C1A4-0C1E-41A2-AFBB-2B927D417A2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F6A535-A202-417C-ADB2-0A0AFD9DBF8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9FE594-C28C-4D57-8662-861BB8515345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400" b="1" u="sng" dirty="0" smtClean="0">
              <a:solidFill>
                <a:srgbClr val="FF0000"/>
              </a:solidFill>
            </a:rPr>
            <a:t>Законные средства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нарушают порядка жизни общества, не наносят вреда окружающим</a:t>
          </a:r>
          <a:r>
            <a:rPr lang="ru-RU" sz="1900" dirty="0" smtClean="0"/>
            <a:t>. </a:t>
          </a:r>
          <a:endParaRPr lang="ru-RU" sz="1900" dirty="0"/>
        </a:p>
      </dgm:t>
    </dgm:pt>
    <dgm:pt modelId="{0F1621A0-2C3B-4D98-809C-4ADD9D5C6563}" type="parTrans" cxnId="{6D82B51C-A863-4290-ABDA-96B367CFFA87}">
      <dgm:prSet/>
      <dgm:spPr/>
      <dgm:t>
        <a:bodyPr/>
        <a:lstStyle/>
        <a:p>
          <a:endParaRPr lang="ru-RU"/>
        </a:p>
      </dgm:t>
    </dgm:pt>
    <dgm:pt modelId="{07EBC9B1-23CE-4DD0-B2B0-72D8C36BF4B0}" type="sibTrans" cxnId="{6D82B51C-A863-4290-ABDA-96B367CFFA87}">
      <dgm:prSet/>
      <dgm:spPr/>
      <dgm:t>
        <a:bodyPr/>
        <a:lstStyle/>
        <a:p>
          <a:endParaRPr lang="ru-RU"/>
        </a:p>
      </dgm:t>
    </dgm:pt>
    <dgm:pt modelId="{59136E98-36A2-4958-8512-3344D3B18E3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900" b="1" u="sng" dirty="0" smtClean="0">
              <a:solidFill>
                <a:schemeClr val="accent4">
                  <a:lumMod val="75000"/>
                </a:schemeClr>
              </a:solidFill>
            </a:rPr>
            <a:t>Незаконные  </a:t>
          </a:r>
          <a:r>
            <a:rPr lang="ru-RU" sz="2800" b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средства </a:t>
          </a:r>
          <a:r>
            <a:rPr lang="ru-RU" sz="19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угрожают спокойствию и даже жизни людей, несут опасность</a:t>
          </a:r>
          <a:r>
            <a:rPr lang="ru-RU" sz="1900" dirty="0" smtClean="0"/>
            <a:t>.</a:t>
          </a:r>
          <a:endParaRPr lang="ru-RU" sz="1900" b="1" u="sng" dirty="0">
            <a:solidFill>
              <a:srgbClr val="FF0000"/>
            </a:solidFill>
          </a:endParaRPr>
        </a:p>
      </dgm:t>
    </dgm:pt>
    <dgm:pt modelId="{195D0F0E-53D5-494D-87C8-1CC4359D5010}" type="parTrans" cxnId="{997129F3-2001-4C5F-B775-B6A6EBFDCB20}">
      <dgm:prSet/>
      <dgm:spPr/>
      <dgm:t>
        <a:bodyPr/>
        <a:lstStyle/>
        <a:p>
          <a:endParaRPr lang="ru-RU"/>
        </a:p>
      </dgm:t>
    </dgm:pt>
    <dgm:pt modelId="{45837372-BD24-4504-BD44-58B24208711F}" type="sibTrans" cxnId="{997129F3-2001-4C5F-B775-B6A6EBFDCB20}">
      <dgm:prSet/>
      <dgm:spPr/>
      <dgm:t>
        <a:bodyPr/>
        <a:lstStyle/>
        <a:p>
          <a:endParaRPr lang="ru-RU"/>
        </a:p>
      </dgm:t>
    </dgm:pt>
    <dgm:pt modelId="{528FA911-D01F-4CBA-9D5D-0A55D687998B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юридической точки зрения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2A657A-F323-47BF-B00E-6A9067FCD6E0}" type="sibTrans" cxnId="{5A281CB6-0B11-4D5E-AA7B-C87E15E70D9B}">
      <dgm:prSet/>
      <dgm:spPr/>
      <dgm:t>
        <a:bodyPr/>
        <a:lstStyle/>
        <a:p>
          <a:endParaRPr lang="ru-RU"/>
        </a:p>
      </dgm:t>
    </dgm:pt>
    <dgm:pt modelId="{39073CD3-627C-4996-832A-BB3235998C8C}" type="parTrans" cxnId="{5A281CB6-0B11-4D5E-AA7B-C87E15E70D9B}">
      <dgm:prSet/>
      <dgm:spPr/>
      <dgm:t>
        <a:bodyPr/>
        <a:lstStyle/>
        <a:p>
          <a:endParaRPr lang="ru-RU"/>
        </a:p>
      </dgm:t>
    </dgm:pt>
    <dgm:pt modelId="{B54BFA70-CFE5-4481-B200-D0C889C30A83}" type="pres">
      <dgm:prSet presAssocID="{83F6A535-A202-417C-ADB2-0A0AFD9DBF8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A52AD-7973-479D-A614-97AE2675C32E}" type="pres">
      <dgm:prSet presAssocID="{528FA911-D01F-4CBA-9D5D-0A55D687998B}" presName="roof" presStyleLbl="dkBgShp" presStyleIdx="0" presStyleCnt="2"/>
      <dgm:spPr/>
      <dgm:t>
        <a:bodyPr/>
        <a:lstStyle/>
        <a:p>
          <a:endParaRPr lang="ru-RU"/>
        </a:p>
      </dgm:t>
    </dgm:pt>
    <dgm:pt modelId="{8C11290E-17D3-4531-91A4-D5EB12C7AE83}" type="pres">
      <dgm:prSet presAssocID="{528FA911-D01F-4CBA-9D5D-0A55D687998B}" presName="pillars" presStyleCnt="0"/>
      <dgm:spPr/>
    </dgm:pt>
    <dgm:pt modelId="{8C6E186D-14DC-45CA-A048-645582064A48}" type="pres">
      <dgm:prSet presAssocID="{528FA911-D01F-4CBA-9D5D-0A55D687998B}" presName="pillar1" presStyleLbl="node1" presStyleIdx="0" presStyleCnt="2" custScaleX="72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6D58F-271F-49DC-BFF8-26A4B123F287}" type="pres">
      <dgm:prSet presAssocID="{59136E98-36A2-4958-8512-3344D3B18E3A}" presName="pillarX" presStyleLbl="node1" presStyleIdx="1" presStyleCnt="2" custScaleX="67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76F60-525C-4A01-A1B8-4640F1ED229E}" type="pres">
      <dgm:prSet presAssocID="{528FA911-D01F-4CBA-9D5D-0A55D687998B}" presName="base" presStyleLbl="dkBgShp" presStyleIdx="1" presStyleCnt="2"/>
      <dgm:spPr/>
    </dgm:pt>
  </dgm:ptLst>
  <dgm:cxnLst>
    <dgm:cxn modelId="{88481EEC-9DC1-4169-BE09-FE5B4462D1EF}" type="presOf" srcId="{59136E98-36A2-4958-8512-3344D3B18E3A}" destId="{BCE6D58F-271F-49DC-BFF8-26A4B123F287}" srcOrd="0" destOrd="0" presId="urn:microsoft.com/office/officeart/2005/8/layout/hList3"/>
    <dgm:cxn modelId="{AF696DF3-49DE-4D3F-A727-4DFC7A7BFD28}" type="presOf" srcId="{6B9FE594-C28C-4D57-8662-861BB8515345}" destId="{8C6E186D-14DC-45CA-A048-645582064A48}" srcOrd="0" destOrd="0" presId="urn:microsoft.com/office/officeart/2005/8/layout/hList3"/>
    <dgm:cxn modelId="{F330F089-1EE4-4D2B-A089-4643F943172D}" type="presOf" srcId="{528FA911-D01F-4CBA-9D5D-0A55D687998B}" destId="{34FA52AD-7973-479D-A614-97AE2675C32E}" srcOrd="0" destOrd="0" presId="urn:microsoft.com/office/officeart/2005/8/layout/hList3"/>
    <dgm:cxn modelId="{592A5387-7F50-42EB-8BA8-C71A853A61CF}" type="presOf" srcId="{83F6A535-A202-417C-ADB2-0A0AFD9DBF8D}" destId="{B54BFA70-CFE5-4481-B200-D0C889C30A83}" srcOrd="0" destOrd="0" presId="urn:microsoft.com/office/officeart/2005/8/layout/hList3"/>
    <dgm:cxn modelId="{6D82B51C-A863-4290-ABDA-96B367CFFA87}" srcId="{528FA911-D01F-4CBA-9D5D-0A55D687998B}" destId="{6B9FE594-C28C-4D57-8662-861BB8515345}" srcOrd="0" destOrd="0" parTransId="{0F1621A0-2C3B-4D98-809C-4ADD9D5C6563}" sibTransId="{07EBC9B1-23CE-4DD0-B2B0-72D8C36BF4B0}"/>
    <dgm:cxn modelId="{997129F3-2001-4C5F-B775-B6A6EBFDCB20}" srcId="{528FA911-D01F-4CBA-9D5D-0A55D687998B}" destId="{59136E98-36A2-4958-8512-3344D3B18E3A}" srcOrd="1" destOrd="0" parTransId="{195D0F0E-53D5-494D-87C8-1CC4359D5010}" sibTransId="{45837372-BD24-4504-BD44-58B24208711F}"/>
    <dgm:cxn modelId="{5A281CB6-0B11-4D5E-AA7B-C87E15E70D9B}" srcId="{83F6A535-A202-417C-ADB2-0A0AFD9DBF8D}" destId="{528FA911-D01F-4CBA-9D5D-0A55D687998B}" srcOrd="0" destOrd="0" parTransId="{39073CD3-627C-4996-832A-BB3235998C8C}" sibTransId="{A62A657A-F323-47BF-B00E-6A9067FCD6E0}"/>
    <dgm:cxn modelId="{F8848E70-D46F-4C63-A883-761DD6CD5264}" type="presParOf" srcId="{B54BFA70-CFE5-4481-B200-D0C889C30A83}" destId="{34FA52AD-7973-479D-A614-97AE2675C32E}" srcOrd="0" destOrd="0" presId="urn:microsoft.com/office/officeart/2005/8/layout/hList3"/>
    <dgm:cxn modelId="{02470E41-EF51-48ED-908A-AE420C43BC9F}" type="presParOf" srcId="{B54BFA70-CFE5-4481-B200-D0C889C30A83}" destId="{8C11290E-17D3-4531-91A4-D5EB12C7AE83}" srcOrd="1" destOrd="0" presId="urn:microsoft.com/office/officeart/2005/8/layout/hList3"/>
    <dgm:cxn modelId="{BF5A60B2-076F-4FB5-9E2F-16B6C9CE38F1}" type="presParOf" srcId="{8C11290E-17D3-4531-91A4-D5EB12C7AE83}" destId="{8C6E186D-14DC-45CA-A048-645582064A48}" srcOrd="0" destOrd="0" presId="urn:microsoft.com/office/officeart/2005/8/layout/hList3"/>
    <dgm:cxn modelId="{068AF683-7576-43F3-A718-8C786FA0A38E}" type="presParOf" srcId="{8C11290E-17D3-4531-91A4-D5EB12C7AE83}" destId="{BCE6D58F-271F-49DC-BFF8-26A4B123F287}" srcOrd="1" destOrd="0" presId="urn:microsoft.com/office/officeart/2005/8/layout/hList3"/>
    <dgm:cxn modelId="{57BFAEFA-2519-4A56-A141-1C0AE5D221D0}" type="presParOf" srcId="{B54BFA70-CFE5-4481-B200-D0C889C30A83}" destId="{B0776F60-525C-4A01-A1B8-4640F1ED229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F6A535-A202-417C-ADB2-0A0AFD9DBF8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9FE594-C28C-4D57-8662-861BB8515345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Гуманные средства</a:t>
          </a:r>
        </a:p>
        <a:p>
          <a:r>
            <a:rPr lang="ru-RU" sz="2200" dirty="0" smtClean="0">
              <a:solidFill>
                <a:schemeClr val="tx1"/>
              </a:solidFill>
            </a:rPr>
            <a:t>не нарушают законов морали, построены по принципам добра, справедливости, человечности.</a:t>
          </a:r>
          <a:endParaRPr lang="ru-RU" sz="2200" dirty="0">
            <a:solidFill>
              <a:schemeClr val="tx1"/>
            </a:solidFill>
          </a:endParaRPr>
        </a:p>
      </dgm:t>
    </dgm:pt>
    <dgm:pt modelId="{0F1621A0-2C3B-4D98-809C-4ADD9D5C6563}" type="parTrans" cxnId="{6D82B51C-A863-4290-ABDA-96B367CFFA87}">
      <dgm:prSet/>
      <dgm:spPr/>
      <dgm:t>
        <a:bodyPr/>
        <a:lstStyle/>
        <a:p>
          <a:endParaRPr lang="ru-RU"/>
        </a:p>
      </dgm:t>
    </dgm:pt>
    <dgm:pt modelId="{07EBC9B1-23CE-4DD0-B2B0-72D8C36BF4B0}" type="sibTrans" cxnId="{6D82B51C-A863-4290-ABDA-96B367CFFA87}">
      <dgm:prSet/>
      <dgm:spPr/>
      <dgm:t>
        <a:bodyPr/>
        <a:lstStyle/>
        <a:p>
          <a:endParaRPr lang="ru-RU"/>
        </a:p>
      </dgm:t>
    </dgm:pt>
    <dgm:pt modelId="{59136E98-36A2-4958-8512-3344D3B18E3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b="1" u="sng" dirty="0" smtClean="0">
              <a:solidFill>
                <a:srgbClr val="FF0000"/>
              </a:solidFill>
            </a:rPr>
            <a:t>Антигуманные, безнравственные </a:t>
          </a:r>
          <a:r>
            <a:rPr lang="ru-RU" sz="2800" b="1" u="sng" dirty="0" smtClean="0">
              <a:solidFill>
                <a:schemeClr val="tx1"/>
              </a:solidFill>
            </a:rPr>
            <a:t>средства</a:t>
          </a:r>
          <a:r>
            <a:rPr lang="ru-RU" sz="1050" dirty="0" smtClean="0">
              <a:solidFill>
                <a:schemeClr val="tx1"/>
              </a:solidFill>
            </a:rPr>
            <a:t> </a:t>
          </a:r>
          <a:r>
            <a:rPr lang="ru-RU" sz="2000" dirty="0" smtClean="0">
              <a:solidFill>
                <a:schemeClr val="tx1"/>
              </a:solidFill>
            </a:rPr>
            <a:t>попирают честь, достоинство людей, несут в себе зло, переходят все границы</a:t>
          </a:r>
          <a:r>
            <a:rPr lang="ru-RU" sz="1200" dirty="0" smtClean="0">
              <a:solidFill>
                <a:schemeClr val="tx1"/>
              </a:solidFill>
            </a:rPr>
            <a:t>.</a:t>
          </a:r>
          <a:endParaRPr lang="ru-RU" sz="1200" b="1" u="sng" dirty="0">
            <a:solidFill>
              <a:schemeClr val="tx1"/>
            </a:solidFill>
          </a:endParaRPr>
        </a:p>
      </dgm:t>
    </dgm:pt>
    <dgm:pt modelId="{195D0F0E-53D5-494D-87C8-1CC4359D5010}" type="parTrans" cxnId="{997129F3-2001-4C5F-B775-B6A6EBFDCB20}">
      <dgm:prSet/>
      <dgm:spPr/>
      <dgm:t>
        <a:bodyPr/>
        <a:lstStyle/>
        <a:p>
          <a:endParaRPr lang="ru-RU"/>
        </a:p>
      </dgm:t>
    </dgm:pt>
    <dgm:pt modelId="{45837372-BD24-4504-BD44-58B24208711F}" type="sibTrans" cxnId="{997129F3-2001-4C5F-B775-B6A6EBFDCB20}">
      <dgm:prSet/>
      <dgm:spPr/>
      <dgm:t>
        <a:bodyPr/>
        <a:lstStyle/>
        <a:p>
          <a:endParaRPr lang="ru-RU"/>
        </a:p>
      </dgm:t>
    </dgm:pt>
    <dgm:pt modelId="{528FA911-D01F-4CBA-9D5D-0A55D687998B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моральной точки зрения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2A657A-F323-47BF-B00E-6A9067FCD6E0}" type="sibTrans" cxnId="{5A281CB6-0B11-4D5E-AA7B-C87E15E70D9B}">
      <dgm:prSet/>
      <dgm:spPr/>
      <dgm:t>
        <a:bodyPr/>
        <a:lstStyle/>
        <a:p>
          <a:endParaRPr lang="ru-RU"/>
        </a:p>
      </dgm:t>
    </dgm:pt>
    <dgm:pt modelId="{39073CD3-627C-4996-832A-BB3235998C8C}" type="parTrans" cxnId="{5A281CB6-0B11-4D5E-AA7B-C87E15E70D9B}">
      <dgm:prSet/>
      <dgm:spPr/>
      <dgm:t>
        <a:bodyPr/>
        <a:lstStyle/>
        <a:p>
          <a:endParaRPr lang="ru-RU"/>
        </a:p>
      </dgm:t>
    </dgm:pt>
    <dgm:pt modelId="{B54BFA70-CFE5-4481-B200-D0C889C30A83}" type="pres">
      <dgm:prSet presAssocID="{83F6A535-A202-417C-ADB2-0A0AFD9DBF8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A52AD-7973-479D-A614-97AE2675C32E}" type="pres">
      <dgm:prSet presAssocID="{528FA911-D01F-4CBA-9D5D-0A55D687998B}" presName="roof" presStyleLbl="dkBgShp" presStyleIdx="0" presStyleCnt="2" custScaleX="100000" custLinFactNeighborX="-4166"/>
      <dgm:spPr/>
      <dgm:t>
        <a:bodyPr/>
        <a:lstStyle/>
        <a:p>
          <a:endParaRPr lang="ru-RU"/>
        </a:p>
      </dgm:t>
    </dgm:pt>
    <dgm:pt modelId="{8C11290E-17D3-4531-91A4-D5EB12C7AE83}" type="pres">
      <dgm:prSet presAssocID="{528FA911-D01F-4CBA-9D5D-0A55D687998B}" presName="pillars" presStyleCnt="0"/>
      <dgm:spPr/>
    </dgm:pt>
    <dgm:pt modelId="{8C6E186D-14DC-45CA-A048-645582064A48}" type="pres">
      <dgm:prSet presAssocID="{528FA911-D01F-4CBA-9D5D-0A55D687998B}" presName="pillar1" presStyleLbl="node1" presStyleIdx="0" presStyleCnt="2" custScaleX="50213" custLinFactNeighborX="-571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6D58F-271F-49DC-BFF8-26A4B123F287}" type="pres">
      <dgm:prSet presAssocID="{59136E98-36A2-4958-8512-3344D3B18E3A}" presName="pillarX" presStyleLbl="node1" presStyleIdx="1" presStyleCnt="2" custScaleX="50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76F60-525C-4A01-A1B8-4640F1ED229E}" type="pres">
      <dgm:prSet presAssocID="{528FA911-D01F-4CBA-9D5D-0A55D687998B}" presName="base" presStyleLbl="dkBgShp" presStyleIdx="1" presStyleCnt="2"/>
      <dgm:spPr/>
    </dgm:pt>
  </dgm:ptLst>
  <dgm:cxnLst>
    <dgm:cxn modelId="{2BD6FFDE-7459-418D-8CDB-63700F57CBF1}" type="presOf" srcId="{83F6A535-A202-417C-ADB2-0A0AFD9DBF8D}" destId="{B54BFA70-CFE5-4481-B200-D0C889C30A83}" srcOrd="0" destOrd="0" presId="urn:microsoft.com/office/officeart/2005/8/layout/hList3"/>
    <dgm:cxn modelId="{D64AE648-3525-4E89-A17D-75B91EF21D2B}" type="presOf" srcId="{6B9FE594-C28C-4D57-8662-861BB8515345}" destId="{8C6E186D-14DC-45CA-A048-645582064A48}" srcOrd="0" destOrd="0" presId="urn:microsoft.com/office/officeart/2005/8/layout/hList3"/>
    <dgm:cxn modelId="{96F353C2-823E-4FB4-9AB7-CDAE9D96F074}" type="presOf" srcId="{59136E98-36A2-4958-8512-3344D3B18E3A}" destId="{BCE6D58F-271F-49DC-BFF8-26A4B123F287}" srcOrd="0" destOrd="0" presId="urn:microsoft.com/office/officeart/2005/8/layout/hList3"/>
    <dgm:cxn modelId="{6D82B51C-A863-4290-ABDA-96B367CFFA87}" srcId="{528FA911-D01F-4CBA-9D5D-0A55D687998B}" destId="{6B9FE594-C28C-4D57-8662-861BB8515345}" srcOrd="0" destOrd="0" parTransId="{0F1621A0-2C3B-4D98-809C-4ADD9D5C6563}" sibTransId="{07EBC9B1-23CE-4DD0-B2B0-72D8C36BF4B0}"/>
    <dgm:cxn modelId="{997129F3-2001-4C5F-B775-B6A6EBFDCB20}" srcId="{528FA911-D01F-4CBA-9D5D-0A55D687998B}" destId="{59136E98-36A2-4958-8512-3344D3B18E3A}" srcOrd="1" destOrd="0" parTransId="{195D0F0E-53D5-494D-87C8-1CC4359D5010}" sibTransId="{45837372-BD24-4504-BD44-58B24208711F}"/>
    <dgm:cxn modelId="{5A281CB6-0B11-4D5E-AA7B-C87E15E70D9B}" srcId="{83F6A535-A202-417C-ADB2-0A0AFD9DBF8D}" destId="{528FA911-D01F-4CBA-9D5D-0A55D687998B}" srcOrd="0" destOrd="0" parTransId="{39073CD3-627C-4996-832A-BB3235998C8C}" sibTransId="{A62A657A-F323-47BF-B00E-6A9067FCD6E0}"/>
    <dgm:cxn modelId="{B58D496D-0C4C-4EC3-8133-6FBA52FBB60B}" type="presOf" srcId="{528FA911-D01F-4CBA-9D5D-0A55D687998B}" destId="{34FA52AD-7973-479D-A614-97AE2675C32E}" srcOrd="0" destOrd="0" presId="urn:microsoft.com/office/officeart/2005/8/layout/hList3"/>
    <dgm:cxn modelId="{363C7CF6-47DF-4134-A3D5-C52BB4D8FC32}" type="presParOf" srcId="{B54BFA70-CFE5-4481-B200-D0C889C30A83}" destId="{34FA52AD-7973-479D-A614-97AE2675C32E}" srcOrd="0" destOrd="0" presId="urn:microsoft.com/office/officeart/2005/8/layout/hList3"/>
    <dgm:cxn modelId="{DF2AF5F8-2AF3-4FB7-8A20-4D662337FB17}" type="presParOf" srcId="{B54BFA70-CFE5-4481-B200-D0C889C30A83}" destId="{8C11290E-17D3-4531-91A4-D5EB12C7AE83}" srcOrd="1" destOrd="0" presId="urn:microsoft.com/office/officeart/2005/8/layout/hList3"/>
    <dgm:cxn modelId="{4C4861E1-5BF3-4410-9BC6-759871B34B25}" type="presParOf" srcId="{8C11290E-17D3-4531-91A4-D5EB12C7AE83}" destId="{8C6E186D-14DC-45CA-A048-645582064A48}" srcOrd="0" destOrd="0" presId="urn:microsoft.com/office/officeart/2005/8/layout/hList3"/>
    <dgm:cxn modelId="{9BD625AA-4F4D-487D-AB76-820CA7C9E817}" type="presParOf" srcId="{8C11290E-17D3-4531-91A4-D5EB12C7AE83}" destId="{BCE6D58F-271F-49DC-BFF8-26A4B123F287}" srcOrd="1" destOrd="0" presId="urn:microsoft.com/office/officeart/2005/8/layout/hList3"/>
    <dgm:cxn modelId="{A74B1B84-3541-4C13-8F38-BEACAA2D05E2}" type="presParOf" srcId="{B54BFA70-CFE5-4481-B200-D0C889C30A83}" destId="{B0776F60-525C-4A01-A1B8-4640F1ED229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B977B7-92A6-40B7-B42D-860CDFD429D5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39340F5-152B-4CDE-AE8F-39010324074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smtClean="0"/>
            <a:t>Роль цели в жизни человека.</a:t>
          </a:r>
          <a:endParaRPr lang="ru-RU" sz="1600" dirty="0"/>
        </a:p>
      </dgm:t>
    </dgm:pt>
    <dgm:pt modelId="{99E06A49-2D33-4385-9FB5-BCD12FD43F52}" type="parTrans" cxnId="{686BE260-1BFA-415C-B808-185098B8F462}">
      <dgm:prSet/>
      <dgm:spPr/>
      <dgm:t>
        <a:bodyPr/>
        <a:lstStyle/>
        <a:p>
          <a:endParaRPr lang="ru-RU"/>
        </a:p>
      </dgm:t>
    </dgm:pt>
    <dgm:pt modelId="{6F9298DF-3ECD-476C-8466-A8EEB22C9FC9}" type="sibTrans" cxnId="{686BE260-1BFA-415C-B808-185098B8F462}">
      <dgm:prSet/>
      <dgm:spPr/>
      <dgm:t>
        <a:bodyPr/>
        <a:lstStyle/>
        <a:p>
          <a:endParaRPr lang="ru-RU"/>
        </a:p>
      </dgm:t>
    </dgm:pt>
    <dgm:pt modelId="{3C7C62DB-EED5-4D45-9BCE-B09301CCE60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smtClean="0"/>
            <a:t>Цель как основополагающая часть жизни человека. </a:t>
          </a:r>
          <a:endParaRPr lang="ru-RU" sz="1600" dirty="0"/>
        </a:p>
      </dgm:t>
    </dgm:pt>
    <dgm:pt modelId="{765B7AD7-5F8B-4402-BFDF-840D26890188}" type="parTrans" cxnId="{D6F5F0FB-6360-4F4C-8ACF-0E0BF8179911}">
      <dgm:prSet/>
      <dgm:spPr/>
      <dgm:t>
        <a:bodyPr/>
        <a:lstStyle/>
        <a:p>
          <a:endParaRPr lang="ru-RU"/>
        </a:p>
      </dgm:t>
    </dgm:pt>
    <dgm:pt modelId="{22C6DBDC-BE46-4411-A9C1-158E7819CDBA}" type="sibTrans" cxnId="{D6F5F0FB-6360-4F4C-8ACF-0E0BF8179911}">
      <dgm:prSet/>
      <dgm:spPr/>
      <dgm:t>
        <a:bodyPr/>
        <a:lstStyle/>
        <a:p>
          <a:endParaRPr lang="ru-RU"/>
        </a:p>
      </dgm:t>
    </dgm:pt>
    <dgm:pt modelId="{A462F694-6338-4BE2-AAEB-63EB1944A892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smtClean="0"/>
            <a:t>Цель как беспрерывном процесс.</a:t>
          </a:r>
          <a:endParaRPr lang="ru-RU" sz="1600" dirty="0"/>
        </a:p>
      </dgm:t>
    </dgm:pt>
    <dgm:pt modelId="{129F353F-0F87-4CEE-A639-2265090BF582}" type="parTrans" cxnId="{373E9672-DAF7-4ECC-BDD6-58EB94C73355}">
      <dgm:prSet/>
      <dgm:spPr/>
      <dgm:t>
        <a:bodyPr/>
        <a:lstStyle/>
        <a:p>
          <a:endParaRPr lang="ru-RU"/>
        </a:p>
      </dgm:t>
    </dgm:pt>
    <dgm:pt modelId="{E3F5EB30-37BE-47D9-BB10-E67306BB26D1}" type="sibTrans" cxnId="{373E9672-DAF7-4ECC-BDD6-58EB94C73355}">
      <dgm:prSet/>
      <dgm:spPr/>
      <dgm:t>
        <a:bodyPr/>
        <a:lstStyle/>
        <a:p>
          <a:endParaRPr lang="ru-RU"/>
        </a:p>
      </dgm:t>
    </dgm:pt>
    <dgm:pt modelId="{DABAA508-35E2-4A98-9D13-CC4375E18EB0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smtClean="0"/>
            <a:t>Жизнь без цели. К чему это может привести?</a:t>
          </a:r>
          <a:endParaRPr lang="ru-RU" sz="1600" dirty="0"/>
        </a:p>
      </dgm:t>
    </dgm:pt>
    <dgm:pt modelId="{0FEFBE10-5111-4C2A-AABF-3F634D4ACCF7}" type="parTrans" cxnId="{22D3D4F1-9F68-4829-AADC-7C8872D418DD}">
      <dgm:prSet/>
      <dgm:spPr/>
      <dgm:t>
        <a:bodyPr/>
        <a:lstStyle/>
        <a:p>
          <a:endParaRPr lang="ru-RU"/>
        </a:p>
      </dgm:t>
    </dgm:pt>
    <dgm:pt modelId="{F0106594-8A72-4DDC-BC3A-F342A125F659}" type="sibTrans" cxnId="{22D3D4F1-9F68-4829-AADC-7C8872D418DD}">
      <dgm:prSet/>
      <dgm:spPr/>
      <dgm:t>
        <a:bodyPr/>
        <a:lstStyle/>
        <a:p>
          <a:endParaRPr lang="ru-RU"/>
        </a:p>
      </dgm:t>
    </dgm:pt>
    <dgm:pt modelId="{35BD15C7-9191-4CF7-9054-CFB8FA072001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smtClean="0"/>
            <a:t>Цель как двигатель прогресса.</a:t>
          </a:r>
          <a:endParaRPr lang="ru-RU" sz="1600" dirty="0"/>
        </a:p>
      </dgm:t>
    </dgm:pt>
    <dgm:pt modelId="{FD86FD1C-7819-4712-9AC3-9DA118A769E7}" type="parTrans" cxnId="{13DAE9F8-CA73-4F97-9CAE-1EC9E0532EA1}">
      <dgm:prSet/>
      <dgm:spPr/>
      <dgm:t>
        <a:bodyPr/>
        <a:lstStyle/>
        <a:p>
          <a:endParaRPr lang="ru-RU"/>
        </a:p>
      </dgm:t>
    </dgm:pt>
    <dgm:pt modelId="{798BED5C-9617-4B87-AACA-4FC4B0CF42EA}" type="sibTrans" cxnId="{13DAE9F8-CA73-4F97-9CAE-1EC9E0532EA1}">
      <dgm:prSet/>
      <dgm:spPr/>
      <dgm:t>
        <a:bodyPr/>
        <a:lstStyle/>
        <a:p>
          <a:endParaRPr lang="ru-RU"/>
        </a:p>
      </dgm:t>
    </dgm:pt>
    <dgm:pt modelId="{F6EBDF02-10E0-4107-B3F6-FDAD984E19B0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smtClean="0"/>
            <a:t>Самореализация личности.</a:t>
          </a:r>
          <a:endParaRPr lang="ru-RU" sz="1600" dirty="0"/>
        </a:p>
      </dgm:t>
    </dgm:pt>
    <dgm:pt modelId="{821ECA5B-300F-4060-B014-117399E3FD53}" type="parTrans" cxnId="{DBB6D814-35E7-4D0A-8564-BAA2B1E1D620}">
      <dgm:prSet/>
      <dgm:spPr/>
      <dgm:t>
        <a:bodyPr/>
        <a:lstStyle/>
        <a:p>
          <a:endParaRPr lang="ru-RU"/>
        </a:p>
      </dgm:t>
    </dgm:pt>
    <dgm:pt modelId="{94EBC71E-9FC1-4E4B-B214-F2A666A2146F}" type="sibTrans" cxnId="{DBB6D814-35E7-4D0A-8564-BAA2B1E1D620}">
      <dgm:prSet/>
      <dgm:spPr/>
      <dgm:t>
        <a:bodyPr/>
        <a:lstStyle/>
        <a:p>
          <a:endParaRPr lang="ru-RU"/>
        </a:p>
      </dgm:t>
    </dgm:pt>
    <dgm:pt modelId="{07A4188D-96B7-40C2-9C28-0F471B57D9CC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/>
            <a:t>К чему приводит стремление к тем или иным целям.</a:t>
          </a:r>
          <a:endParaRPr lang="ru-RU" sz="1600" dirty="0"/>
        </a:p>
      </dgm:t>
    </dgm:pt>
    <dgm:pt modelId="{61558C78-D8D6-40F7-80B7-5B6B11889F71}" type="parTrans" cxnId="{ABD3BCFD-7EA4-41B6-89CE-E2194649798F}">
      <dgm:prSet/>
      <dgm:spPr/>
      <dgm:t>
        <a:bodyPr/>
        <a:lstStyle/>
        <a:p>
          <a:endParaRPr lang="ru-RU"/>
        </a:p>
      </dgm:t>
    </dgm:pt>
    <dgm:pt modelId="{F413EDAC-64A1-4AD9-A369-2920FC2E473E}" type="sibTrans" cxnId="{ABD3BCFD-7EA4-41B6-89CE-E2194649798F}">
      <dgm:prSet/>
      <dgm:spPr/>
      <dgm:t>
        <a:bodyPr/>
        <a:lstStyle/>
        <a:p>
          <a:endParaRPr lang="ru-RU"/>
        </a:p>
      </dgm:t>
    </dgm:pt>
    <dgm:pt modelId="{A7114BE2-B5B2-4978-826E-7C171153AAA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/>
            <a:t>Способы достижения цели .</a:t>
          </a:r>
          <a:endParaRPr lang="ru-RU" sz="1600" dirty="0"/>
        </a:p>
      </dgm:t>
    </dgm:pt>
    <dgm:pt modelId="{50049244-884E-401D-8D4F-158E9EDDDDB8}" type="parTrans" cxnId="{A295DB5A-229F-4CE8-A376-2085702EDA6D}">
      <dgm:prSet/>
      <dgm:spPr/>
      <dgm:t>
        <a:bodyPr/>
        <a:lstStyle/>
        <a:p>
          <a:endParaRPr lang="ru-RU"/>
        </a:p>
      </dgm:t>
    </dgm:pt>
    <dgm:pt modelId="{1E066A04-D1F1-44DE-BD43-DCACF915B484}" type="sibTrans" cxnId="{A295DB5A-229F-4CE8-A376-2085702EDA6D}">
      <dgm:prSet/>
      <dgm:spPr/>
      <dgm:t>
        <a:bodyPr/>
        <a:lstStyle/>
        <a:p>
          <a:endParaRPr lang="ru-RU"/>
        </a:p>
      </dgm:t>
    </dgm:pt>
    <dgm:pt modelId="{7E9B27FB-87C6-4791-AB1A-8614EDB87C4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/>
            <a:t>Можно ли оправдать великие цели, достигнутые нечестным путем.</a:t>
          </a:r>
          <a:endParaRPr lang="ru-RU" sz="1600" dirty="0"/>
        </a:p>
      </dgm:t>
    </dgm:pt>
    <dgm:pt modelId="{7F5F7B38-1757-40E1-8611-887CB3C7100A}" type="parTrans" cxnId="{0CB588A6-A9B2-4FF5-8AEE-9D37489C1399}">
      <dgm:prSet/>
      <dgm:spPr/>
      <dgm:t>
        <a:bodyPr/>
        <a:lstStyle/>
        <a:p>
          <a:endParaRPr lang="ru-RU"/>
        </a:p>
      </dgm:t>
    </dgm:pt>
    <dgm:pt modelId="{B829F4C9-DA69-41F7-B536-83D41AF7760B}" type="sibTrans" cxnId="{0CB588A6-A9B2-4FF5-8AEE-9D37489C1399}">
      <dgm:prSet/>
      <dgm:spPr/>
      <dgm:t>
        <a:bodyPr/>
        <a:lstStyle/>
        <a:p>
          <a:endParaRPr lang="ru-RU"/>
        </a:p>
      </dgm:t>
    </dgm:pt>
    <dgm:pt modelId="{285B1817-37DC-4717-9048-316D1470FFA6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/>
            <a:t>Как связаны цели человека с его личностью.</a:t>
          </a:r>
          <a:endParaRPr lang="ru-RU" sz="1600" dirty="0"/>
        </a:p>
      </dgm:t>
    </dgm:pt>
    <dgm:pt modelId="{98BA967B-07E8-4BEA-BF5F-6673F61B5CA3}" type="parTrans" cxnId="{3D709C19-3733-414A-8C99-D92E29F06DAB}">
      <dgm:prSet/>
      <dgm:spPr/>
      <dgm:t>
        <a:bodyPr/>
        <a:lstStyle/>
        <a:p>
          <a:endParaRPr lang="ru-RU"/>
        </a:p>
      </dgm:t>
    </dgm:pt>
    <dgm:pt modelId="{C89D0762-8025-4E7C-BF45-BD306B5BECEC}" type="sibTrans" cxnId="{3D709C19-3733-414A-8C99-D92E29F06DAB}">
      <dgm:prSet/>
      <dgm:spPr/>
      <dgm:t>
        <a:bodyPr/>
        <a:lstStyle/>
        <a:p>
          <a:endParaRPr lang="ru-RU"/>
        </a:p>
      </dgm:t>
    </dgm:pt>
    <dgm:pt modelId="{D5E550EB-B452-46D7-9809-21A9905A3D93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smtClean="0"/>
            <a:t>Что и кто помогает человеку на пути к его целям. </a:t>
          </a:r>
          <a:endParaRPr lang="ru-RU" sz="1600" dirty="0"/>
        </a:p>
      </dgm:t>
    </dgm:pt>
    <dgm:pt modelId="{80C994B4-8D8D-4CF5-A486-7AA4495BDADA}" type="parTrans" cxnId="{1346B9DD-ACA4-45AE-AA3E-92D39C2511E3}">
      <dgm:prSet/>
      <dgm:spPr/>
      <dgm:t>
        <a:bodyPr/>
        <a:lstStyle/>
        <a:p>
          <a:endParaRPr lang="ru-RU"/>
        </a:p>
      </dgm:t>
    </dgm:pt>
    <dgm:pt modelId="{94D22C10-16E2-4BE7-B041-4F3288EFEBB2}" type="sibTrans" cxnId="{1346B9DD-ACA4-45AE-AA3E-92D39C2511E3}">
      <dgm:prSet/>
      <dgm:spPr/>
      <dgm:t>
        <a:bodyPr/>
        <a:lstStyle/>
        <a:p>
          <a:endParaRPr lang="ru-RU"/>
        </a:p>
      </dgm:t>
    </dgm:pt>
    <dgm:pt modelId="{106919B9-003A-44C8-96D7-917E3B7646BA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/>
            <a:t>Различие цели и мечты.</a:t>
          </a:r>
          <a:endParaRPr lang="ru-RU" sz="1600" dirty="0"/>
        </a:p>
      </dgm:t>
    </dgm:pt>
    <dgm:pt modelId="{A2ADA2CF-A2A2-4294-92FB-351F8B136F9B}" type="parTrans" cxnId="{ADD5D909-0EFE-4C52-9322-7E47CA0B4B5E}">
      <dgm:prSet/>
      <dgm:spPr/>
      <dgm:t>
        <a:bodyPr/>
        <a:lstStyle/>
        <a:p>
          <a:endParaRPr lang="ru-RU"/>
        </a:p>
      </dgm:t>
    </dgm:pt>
    <dgm:pt modelId="{E68C7EF3-65F4-4C67-90BE-60D29D18FE18}" type="sibTrans" cxnId="{ADD5D909-0EFE-4C52-9322-7E47CA0B4B5E}">
      <dgm:prSet/>
      <dgm:spPr/>
      <dgm:t>
        <a:bodyPr/>
        <a:lstStyle/>
        <a:p>
          <a:endParaRPr lang="ru-RU"/>
        </a:p>
      </dgm:t>
    </dgm:pt>
    <dgm:pt modelId="{B213A244-88A6-4E87-9E68-9DD17CF5FB6C}" type="pres">
      <dgm:prSet presAssocID="{97B977B7-92A6-40B7-B42D-860CDFD429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2D4459-8B2B-4397-AF84-1D882513F112}" type="pres">
      <dgm:prSet presAssocID="{106919B9-003A-44C8-96D7-917E3B7646BA}" presName="boxAndChildren" presStyleCnt="0"/>
      <dgm:spPr/>
    </dgm:pt>
    <dgm:pt modelId="{B960351D-9107-4990-9B0F-8DE451AE5361}" type="pres">
      <dgm:prSet presAssocID="{106919B9-003A-44C8-96D7-917E3B7646BA}" presName="parentTextBox" presStyleLbl="node1" presStyleIdx="0" presStyleCnt="12"/>
      <dgm:spPr/>
      <dgm:t>
        <a:bodyPr/>
        <a:lstStyle/>
        <a:p>
          <a:endParaRPr lang="ru-RU"/>
        </a:p>
      </dgm:t>
    </dgm:pt>
    <dgm:pt modelId="{C47A1782-F26C-427A-9E78-7D7E673CDC68}" type="pres">
      <dgm:prSet presAssocID="{94D22C10-16E2-4BE7-B041-4F3288EFEBB2}" presName="sp" presStyleCnt="0"/>
      <dgm:spPr/>
    </dgm:pt>
    <dgm:pt modelId="{5077B4F7-D8DD-4734-A9C8-D23F06A5BF61}" type="pres">
      <dgm:prSet presAssocID="{D5E550EB-B452-46D7-9809-21A9905A3D93}" presName="arrowAndChildren" presStyleCnt="0"/>
      <dgm:spPr/>
    </dgm:pt>
    <dgm:pt modelId="{868AA2D9-58CE-4621-8CE3-9C0DB7388677}" type="pres">
      <dgm:prSet presAssocID="{D5E550EB-B452-46D7-9809-21A9905A3D93}" presName="parentTextArrow" presStyleLbl="node1" presStyleIdx="1" presStyleCnt="12"/>
      <dgm:spPr/>
      <dgm:t>
        <a:bodyPr/>
        <a:lstStyle/>
        <a:p>
          <a:endParaRPr lang="ru-RU"/>
        </a:p>
      </dgm:t>
    </dgm:pt>
    <dgm:pt modelId="{FD4EEECD-CBBD-4173-8E95-C382E7BD6C75}" type="pres">
      <dgm:prSet presAssocID="{C89D0762-8025-4E7C-BF45-BD306B5BECEC}" presName="sp" presStyleCnt="0"/>
      <dgm:spPr/>
    </dgm:pt>
    <dgm:pt modelId="{A15CF637-C5A3-4E93-9494-BEE12C07FF1D}" type="pres">
      <dgm:prSet presAssocID="{285B1817-37DC-4717-9048-316D1470FFA6}" presName="arrowAndChildren" presStyleCnt="0"/>
      <dgm:spPr/>
    </dgm:pt>
    <dgm:pt modelId="{A3BF7BA5-6BF7-49F9-A7AD-4C31DFEFEE03}" type="pres">
      <dgm:prSet presAssocID="{285B1817-37DC-4717-9048-316D1470FFA6}" presName="parentTextArrow" presStyleLbl="node1" presStyleIdx="2" presStyleCnt="12"/>
      <dgm:spPr/>
      <dgm:t>
        <a:bodyPr/>
        <a:lstStyle/>
        <a:p>
          <a:endParaRPr lang="ru-RU"/>
        </a:p>
      </dgm:t>
    </dgm:pt>
    <dgm:pt modelId="{0A7E2AFE-E728-4351-9CB3-DB11F2387650}" type="pres">
      <dgm:prSet presAssocID="{B829F4C9-DA69-41F7-B536-83D41AF7760B}" presName="sp" presStyleCnt="0"/>
      <dgm:spPr/>
    </dgm:pt>
    <dgm:pt modelId="{D12865C9-3145-4D90-96F7-6009659A5F66}" type="pres">
      <dgm:prSet presAssocID="{7E9B27FB-87C6-4791-AB1A-8614EDB87C4B}" presName="arrowAndChildren" presStyleCnt="0"/>
      <dgm:spPr/>
    </dgm:pt>
    <dgm:pt modelId="{72631B7A-3EE7-448F-A713-6B0693E68DE8}" type="pres">
      <dgm:prSet presAssocID="{7E9B27FB-87C6-4791-AB1A-8614EDB87C4B}" presName="parentTextArrow" presStyleLbl="node1" presStyleIdx="3" presStyleCnt="12"/>
      <dgm:spPr/>
      <dgm:t>
        <a:bodyPr/>
        <a:lstStyle/>
        <a:p>
          <a:endParaRPr lang="ru-RU"/>
        </a:p>
      </dgm:t>
    </dgm:pt>
    <dgm:pt modelId="{05E608A2-5034-4088-8BCB-1631E83FC85B}" type="pres">
      <dgm:prSet presAssocID="{1E066A04-D1F1-44DE-BD43-DCACF915B484}" presName="sp" presStyleCnt="0"/>
      <dgm:spPr/>
    </dgm:pt>
    <dgm:pt modelId="{82799B90-5090-44E6-BE15-EBF598271672}" type="pres">
      <dgm:prSet presAssocID="{A7114BE2-B5B2-4978-826E-7C171153AAAE}" presName="arrowAndChildren" presStyleCnt="0"/>
      <dgm:spPr/>
    </dgm:pt>
    <dgm:pt modelId="{E0C8EC1B-FF72-413F-9E59-E960D855A6EC}" type="pres">
      <dgm:prSet presAssocID="{A7114BE2-B5B2-4978-826E-7C171153AAAE}" presName="parentTextArrow" presStyleLbl="node1" presStyleIdx="4" presStyleCnt="12"/>
      <dgm:spPr/>
      <dgm:t>
        <a:bodyPr/>
        <a:lstStyle/>
        <a:p>
          <a:endParaRPr lang="ru-RU"/>
        </a:p>
      </dgm:t>
    </dgm:pt>
    <dgm:pt modelId="{2C85E109-1797-4D88-8B66-C0F92DE1A96C}" type="pres">
      <dgm:prSet presAssocID="{F413EDAC-64A1-4AD9-A369-2920FC2E473E}" presName="sp" presStyleCnt="0"/>
      <dgm:spPr/>
    </dgm:pt>
    <dgm:pt modelId="{95110EE4-B913-45B5-A7B7-1914311425E5}" type="pres">
      <dgm:prSet presAssocID="{07A4188D-96B7-40C2-9C28-0F471B57D9CC}" presName="arrowAndChildren" presStyleCnt="0"/>
      <dgm:spPr/>
    </dgm:pt>
    <dgm:pt modelId="{C71DE713-2C43-4752-93A4-925DBF0BB676}" type="pres">
      <dgm:prSet presAssocID="{07A4188D-96B7-40C2-9C28-0F471B57D9CC}" presName="parentTextArrow" presStyleLbl="node1" presStyleIdx="5" presStyleCnt="12"/>
      <dgm:spPr/>
      <dgm:t>
        <a:bodyPr/>
        <a:lstStyle/>
        <a:p>
          <a:endParaRPr lang="ru-RU"/>
        </a:p>
      </dgm:t>
    </dgm:pt>
    <dgm:pt modelId="{6F0B9084-C846-4FF1-90EF-455956DE545D}" type="pres">
      <dgm:prSet presAssocID="{94EBC71E-9FC1-4E4B-B214-F2A666A2146F}" presName="sp" presStyleCnt="0"/>
      <dgm:spPr/>
    </dgm:pt>
    <dgm:pt modelId="{DE516110-0C02-464B-B9A3-692D772269A3}" type="pres">
      <dgm:prSet presAssocID="{F6EBDF02-10E0-4107-B3F6-FDAD984E19B0}" presName="arrowAndChildren" presStyleCnt="0"/>
      <dgm:spPr/>
    </dgm:pt>
    <dgm:pt modelId="{E3F6EDC3-E130-4261-9227-E7CED58D75A1}" type="pres">
      <dgm:prSet presAssocID="{F6EBDF02-10E0-4107-B3F6-FDAD984E19B0}" presName="parentTextArrow" presStyleLbl="node1" presStyleIdx="6" presStyleCnt="12"/>
      <dgm:spPr/>
      <dgm:t>
        <a:bodyPr/>
        <a:lstStyle/>
        <a:p>
          <a:endParaRPr lang="ru-RU"/>
        </a:p>
      </dgm:t>
    </dgm:pt>
    <dgm:pt modelId="{1E579A8E-10F2-4623-B196-C291DF4C0B50}" type="pres">
      <dgm:prSet presAssocID="{798BED5C-9617-4B87-AACA-4FC4B0CF42EA}" presName="sp" presStyleCnt="0"/>
      <dgm:spPr/>
    </dgm:pt>
    <dgm:pt modelId="{F51040DF-3C0C-4101-98D8-D1CD640C3029}" type="pres">
      <dgm:prSet presAssocID="{35BD15C7-9191-4CF7-9054-CFB8FA072001}" presName="arrowAndChildren" presStyleCnt="0"/>
      <dgm:spPr/>
    </dgm:pt>
    <dgm:pt modelId="{4BAFFBB6-43AC-49E1-AE6E-197040B70006}" type="pres">
      <dgm:prSet presAssocID="{35BD15C7-9191-4CF7-9054-CFB8FA072001}" presName="parentTextArrow" presStyleLbl="node1" presStyleIdx="7" presStyleCnt="12" custLinFactNeighborX="-343" custLinFactNeighborY="319"/>
      <dgm:spPr/>
      <dgm:t>
        <a:bodyPr/>
        <a:lstStyle/>
        <a:p>
          <a:endParaRPr lang="ru-RU"/>
        </a:p>
      </dgm:t>
    </dgm:pt>
    <dgm:pt modelId="{65D1039C-089E-49C8-A51B-616458588DB1}" type="pres">
      <dgm:prSet presAssocID="{F0106594-8A72-4DDC-BC3A-F342A125F659}" presName="sp" presStyleCnt="0"/>
      <dgm:spPr/>
    </dgm:pt>
    <dgm:pt modelId="{F95F5F09-C94F-4255-8F86-A89485357BBF}" type="pres">
      <dgm:prSet presAssocID="{DABAA508-35E2-4A98-9D13-CC4375E18EB0}" presName="arrowAndChildren" presStyleCnt="0"/>
      <dgm:spPr/>
    </dgm:pt>
    <dgm:pt modelId="{C18B4630-019A-4C66-9181-18A808826672}" type="pres">
      <dgm:prSet presAssocID="{DABAA508-35E2-4A98-9D13-CC4375E18EB0}" presName="parentTextArrow" presStyleLbl="node1" presStyleIdx="8" presStyleCnt="12"/>
      <dgm:spPr/>
      <dgm:t>
        <a:bodyPr/>
        <a:lstStyle/>
        <a:p>
          <a:endParaRPr lang="ru-RU"/>
        </a:p>
      </dgm:t>
    </dgm:pt>
    <dgm:pt modelId="{E3BC1D61-7ACD-4257-A961-F1E4A2BC81D9}" type="pres">
      <dgm:prSet presAssocID="{E3F5EB30-37BE-47D9-BB10-E67306BB26D1}" presName="sp" presStyleCnt="0"/>
      <dgm:spPr/>
    </dgm:pt>
    <dgm:pt modelId="{338E69B5-7A53-4F17-80AA-A1BF3E9E2B69}" type="pres">
      <dgm:prSet presAssocID="{A462F694-6338-4BE2-AAEB-63EB1944A892}" presName="arrowAndChildren" presStyleCnt="0"/>
      <dgm:spPr/>
    </dgm:pt>
    <dgm:pt modelId="{27B9D78D-D65C-4D4C-AC44-1FF6BEACB176}" type="pres">
      <dgm:prSet presAssocID="{A462F694-6338-4BE2-AAEB-63EB1944A892}" presName="parentTextArrow" presStyleLbl="node1" presStyleIdx="9" presStyleCnt="12"/>
      <dgm:spPr/>
      <dgm:t>
        <a:bodyPr/>
        <a:lstStyle/>
        <a:p>
          <a:endParaRPr lang="ru-RU"/>
        </a:p>
      </dgm:t>
    </dgm:pt>
    <dgm:pt modelId="{672B17F4-1B46-4479-8E26-E227D2B6F27D}" type="pres">
      <dgm:prSet presAssocID="{22C6DBDC-BE46-4411-A9C1-158E7819CDBA}" presName="sp" presStyleCnt="0"/>
      <dgm:spPr/>
    </dgm:pt>
    <dgm:pt modelId="{460ED3E0-3B86-409A-8E59-E9589E5CA7B2}" type="pres">
      <dgm:prSet presAssocID="{3C7C62DB-EED5-4D45-9BCE-B09301CCE603}" presName="arrowAndChildren" presStyleCnt="0"/>
      <dgm:spPr/>
    </dgm:pt>
    <dgm:pt modelId="{E888390B-E96D-472F-800F-3E8642CEF685}" type="pres">
      <dgm:prSet presAssocID="{3C7C62DB-EED5-4D45-9BCE-B09301CCE603}" presName="parentTextArrow" presStyleLbl="node1" presStyleIdx="10" presStyleCnt="12"/>
      <dgm:spPr/>
      <dgm:t>
        <a:bodyPr/>
        <a:lstStyle/>
        <a:p>
          <a:endParaRPr lang="ru-RU"/>
        </a:p>
      </dgm:t>
    </dgm:pt>
    <dgm:pt modelId="{ABB6CF85-F15C-41FE-90C5-D23CA5BE186A}" type="pres">
      <dgm:prSet presAssocID="{6F9298DF-3ECD-476C-8466-A8EEB22C9FC9}" presName="sp" presStyleCnt="0"/>
      <dgm:spPr/>
    </dgm:pt>
    <dgm:pt modelId="{2AB33E7A-0603-43F1-9B87-567D1C298DB8}" type="pres">
      <dgm:prSet presAssocID="{339340F5-152B-4CDE-AE8F-39010324074D}" presName="arrowAndChildren" presStyleCnt="0"/>
      <dgm:spPr/>
    </dgm:pt>
    <dgm:pt modelId="{966A7FC9-17CD-4E0A-90EE-4EC5BA09EFFE}" type="pres">
      <dgm:prSet presAssocID="{339340F5-152B-4CDE-AE8F-39010324074D}" presName="parentTextArrow" presStyleLbl="node1" presStyleIdx="11" presStyleCnt="12"/>
      <dgm:spPr/>
      <dgm:t>
        <a:bodyPr/>
        <a:lstStyle/>
        <a:p>
          <a:endParaRPr lang="ru-RU"/>
        </a:p>
      </dgm:t>
    </dgm:pt>
  </dgm:ptLst>
  <dgm:cxnLst>
    <dgm:cxn modelId="{A295DB5A-229F-4CE8-A376-2085702EDA6D}" srcId="{97B977B7-92A6-40B7-B42D-860CDFD429D5}" destId="{A7114BE2-B5B2-4978-826E-7C171153AAAE}" srcOrd="7" destOrd="0" parTransId="{50049244-884E-401D-8D4F-158E9EDDDDB8}" sibTransId="{1E066A04-D1F1-44DE-BD43-DCACF915B484}"/>
    <dgm:cxn modelId="{627F7BFC-76D7-46AF-A782-9674E9A85959}" type="presOf" srcId="{DABAA508-35E2-4A98-9D13-CC4375E18EB0}" destId="{C18B4630-019A-4C66-9181-18A808826672}" srcOrd="0" destOrd="0" presId="urn:microsoft.com/office/officeart/2005/8/layout/process4"/>
    <dgm:cxn modelId="{0CB588A6-A9B2-4FF5-8AEE-9D37489C1399}" srcId="{97B977B7-92A6-40B7-B42D-860CDFD429D5}" destId="{7E9B27FB-87C6-4791-AB1A-8614EDB87C4B}" srcOrd="8" destOrd="0" parTransId="{7F5F7B38-1757-40E1-8611-887CB3C7100A}" sibTransId="{B829F4C9-DA69-41F7-B536-83D41AF7760B}"/>
    <dgm:cxn modelId="{1346B9DD-ACA4-45AE-AA3E-92D39C2511E3}" srcId="{97B977B7-92A6-40B7-B42D-860CDFD429D5}" destId="{D5E550EB-B452-46D7-9809-21A9905A3D93}" srcOrd="10" destOrd="0" parTransId="{80C994B4-8D8D-4CF5-A486-7AA4495BDADA}" sibTransId="{94D22C10-16E2-4BE7-B041-4F3288EFEBB2}"/>
    <dgm:cxn modelId="{141A2C4B-68F9-4D28-9DAD-2D23193620F2}" type="presOf" srcId="{7E9B27FB-87C6-4791-AB1A-8614EDB87C4B}" destId="{72631B7A-3EE7-448F-A713-6B0693E68DE8}" srcOrd="0" destOrd="0" presId="urn:microsoft.com/office/officeart/2005/8/layout/process4"/>
    <dgm:cxn modelId="{686BE260-1BFA-415C-B808-185098B8F462}" srcId="{97B977B7-92A6-40B7-B42D-860CDFD429D5}" destId="{339340F5-152B-4CDE-AE8F-39010324074D}" srcOrd="0" destOrd="0" parTransId="{99E06A49-2D33-4385-9FB5-BCD12FD43F52}" sibTransId="{6F9298DF-3ECD-476C-8466-A8EEB22C9FC9}"/>
    <dgm:cxn modelId="{6F69D291-F0E1-4C3C-AAB6-28246D50B6ED}" type="presOf" srcId="{3C7C62DB-EED5-4D45-9BCE-B09301CCE603}" destId="{E888390B-E96D-472F-800F-3E8642CEF685}" srcOrd="0" destOrd="0" presId="urn:microsoft.com/office/officeart/2005/8/layout/process4"/>
    <dgm:cxn modelId="{DBB6D814-35E7-4D0A-8564-BAA2B1E1D620}" srcId="{97B977B7-92A6-40B7-B42D-860CDFD429D5}" destId="{F6EBDF02-10E0-4107-B3F6-FDAD984E19B0}" srcOrd="5" destOrd="0" parTransId="{821ECA5B-300F-4060-B014-117399E3FD53}" sibTransId="{94EBC71E-9FC1-4E4B-B214-F2A666A2146F}"/>
    <dgm:cxn modelId="{7708B5BD-BE3F-49ED-945C-19B41A629432}" type="presOf" srcId="{D5E550EB-B452-46D7-9809-21A9905A3D93}" destId="{868AA2D9-58CE-4621-8CE3-9C0DB7388677}" srcOrd="0" destOrd="0" presId="urn:microsoft.com/office/officeart/2005/8/layout/process4"/>
    <dgm:cxn modelId="{2EF4562B-F347-4449-ABF1-B98575463F46}" type="presOf" srcId="{106919B9-003A-44C8-96D7-917E3B7646BA}" destId="{B960351D-9107-4990-9B0F-8DE451AE5361}" srcOrd="0" destOrd="0" presId="urn:microsoft.com/office/officeart/2005/8/layout/process4"/>
    <dgm:cxn modelId="{ADD5D909-0EFE-4C52-9322-7E47CA0B4B5E}" srcId="{97B977B7-92A6-40B7-B42D-860CDFD429D5}" destId="{106919B9-003A-44C8-96D7-917E3B7646BA}" srcOrd="11" destOrd="0" parTransId="{A2ADA2CF-A2A2-4294-92FB-351F8B136F9B}" sibTransId="{E68C7EF3-65F4-4C67-90BE-60D29D18FE18}"/>
    <dgm:cxn modelId="{13DAE9F8-CA73-4F97-9CAE-1EC9E0532EA1}" srcId="{97B977B7-92A6-40B7-B42D-860CDFD429D5}" destId="{35BD15C7-9191-4CF7-9054-CFB8FA072001}" srcOrd="4" destOrd="0" parTransId="{FD86FD1C-7819-4712-9AC3-9DA118A769E7}" sibTransId="{798BED5C-9617-4B87-AACA-4FC4B0CF42EA}"/>
    <dgm:cxn modelId="{D6F5F0FB-6360-4F4C-8ACF-0E0BF8179911}" srcId="{97B977B7-92A6-40B7-B42D-860CDFD429D5}" destId="{3C7C62DB-EED5-4D45-9BCE-B09301CCE603}" srcOrd="1" destOrd="0" parTransId="{765B7AD7-5F8B-4402-BFDF-840D26890188}" sibTransId="{22C6DBDC-BE46-4411-A9C1-158E7819CDBA}"/>
    <dgm:cxn modelId="{52B9CB71-F79F-4333-A19E-F196475724B3}" type="presOf" srcId="{97B977B7-92A6-40B7-B42D-860CDFD429D5}" destId="{B213A244-88A6-4E87-9E68-9DD17CF5FB6C}" srcOrd="0" destOrd="0" presId="urn:microsoft.com/office/officeart/2005/8/layout/process4"/>
    <dgm:cxn modelId="{22D3D4F1-9F68-4829-AADC-7C8872D418DD}" srcId="{97B977B7-92A6-40B7-B42D-860CDFD429D5}" destId="{DABAA508-35E2-4A98-9D13-CC4375E18EB0}" srcOrd="3" destOrd="0" parTransId="{0FEFBE10-5111-4C2A-AABF-3F634D4ACCF7}" sibTransId="{F0106594-8A72-4DDC-BC3A-F342A125F659}"/>
    <dgm:cxn modelId="{FFAECEAD-43AD-4386-A745-2BBE1ACE94E1}" type="presOf" srcId="{339340F5-152B-4CDE-AE8F-39010324074D}" destId="{966A7FC9-17CD-4E0A-90EE-4EC5BA09EFFE}" srcOrd="0" destOrd="0" presId="urn:microsoft.com/office/officeart/2005/8/layout/process4"/>
    <dgm:cxn modelId="{DEBE45CD-CECB-469A-8FB1-E1159463AA23}" type="presOf" srcId="{A7114BE2-B5B2-4978-826E-7C171153AAAE}" destId="{E0C8EC1B-FF72-413F-9E59-E960D855A6EC}" srcOrd="0" destOrd="0" presId="urn:microsoft.com/office/officeart/2005/8/layout/process4"/>
    <dgm:cxn modelId="{373E9672-DAF7-4ECC-BDD6-58EB94C73355}" srcId="{97B977B7-92A6-40B7-B42D-860CDFD429D5}" destId="{A462F694-6338-4BE2-AAEB-63EB1944A892}" srcOrd="2" destOrd="0" parTransId="{129F353F-0F87-4CEE-A639-2265090BF582}" sibTransId="{E3F5EB30-37BE-47D9-BB10-E67306BB26D1}"/>
    <dgm:cxn modelId="{644A52AF-72B1-4972-AC43-7CDA48C41DD9}" type="presOf" srcId="{285B1817-37DC-4717-9048-316D1470FFA6}" destId="{A3BF7BA5-6BF7-49F9-A7AD-4C31DFEFEE03}" srcOrd="0" destOrd="0" presId="urn:microsoft.com/office/officeart/2005/8/layout/process4"/>
    <dgm:cxn modelId="{02243949-EE65-4D9A-8C8A-DEDBB451394B}" type="presOf" srcId="{A462F694-6338-4BE2-AAEB-63EB1944A892}" destId="{27B9D78D-D65C-4D4C-AC44-1FF6BEACB176}" srcOrd="0" destOrd="0" presId="urn:microsoft.com/office/officeart/2005/8/layout/process4"/>
    <dgm:cxn modelId="{3D709C19-3733-414A-8C99-D92E29F06DAB}" srcId="{97B977B7-92A6-40B7-B42D-860CDFD429D5}" destId="{285B1817-37DC-4717-9048-316D1470FFA6}" srcOrd="9" destOrd="0" parTransId="{98BA967B-07E8-4BEA-BF5F-6673F61B5CA3}" sibTransId="{C89D0762-8025-4E7C-BF45-BD306B5BECEC}"/>
    <dgm:cxn modelId="{56B9C4BA-D5EA-42AD-85F9-4485D8BA352C}" type="presOf" srcId="{07A4188D-96B7-40C2-9C28-0F471B57D9CC}" destId="{C71DE713-2C43-4752-93A4-925DBF0BB676}" srcOrd="0" destOrd="0" presId="urn:microsoft.com/office/officeart/2005/8/layout/process4"/>
    <dgm:cxn modelId="{A4A4A8DD-9E3F-4BD3-B00C-DB4F77A5B8A6}" type="presOf" srcId="{35BD15C7-9191-4CF7-9054-CFB8FA072001}" destId="{4BAFFBB6-43AC-49E1-AE6E-197040B70006}" srcOrd="0" destOrd="0" presId="urn:microsoft.com/office/officeart/2005/8/layout/process4"/>
    <dgm:cxn modelId="{D5EE5CA3-45A0-4B0C-92BB-4C01CDB4D672}" type="presOf" srcId="{F6EBDF02-10E0-4107-B3F6-FDAD984E19B0}" destId="{E3F6EDC3-E130-4261-9227-E7CED58D75A1}" srcOrd="0" destOrd="0" presId="urn:microsoft.com/office/officeart/2005/8/layout/process4"/>
    <dgm:cxn modelId="{ABD3BCFD-7EA4-41B6-89CE-E2194649798F}" srcId="{97B977B7-92A6-40B7-B42D-860CDFD429D5}" destId="{07A4188D-96B7-40C2-9C28-0F471B57D9CC}" srcOrd="6" destOrd="0" parTransId="{61558C78-D8D6-40F7-80B7-5B6B11889F71}" sibTransId="{F413EDAC-64A1-4AD9-A369-2920FC2E473E}"/>
    <dgm:cxn modelId="{236AFD27-E2E5-4094-9481-775AFA33E678}" type="presParOf" srcId="{B213A244-88A6-4E87-9E68-9DD17CF5FB6C}" destId="{D72D4459-8B2B-4397-AF84-1D882513F112}" srcOrd="0" destOrd="0" presId="urn:microsoft.com/office/officeart/2005/8/layout/process4"/>
    <dgm:cxn modelId="{9B504F1F-7BDF-45D8-9A5B-C2074DC9211F}" type="presParOf" srcId="{D72D4459-8B2B-4397-AF84-1D882513F112}" destId="{B960351D-9107-4990-9B0F-8DE451AE5361}" srcOrd="0" destOrd="0" presId="urn:microsoft.com/office/officeart/2005/8/layout/process4"/>
    <dgm:cxn modelId="{87715929-C9C4-4F41-949D-5172BFE80B5E}" type="presParOf" srcId="{B213A244-88A6-4E87-9E68-9DD17CF5FB6C}" destId="{C47A1782-F26C-427A-9E78-7D7E673CDC68}" srcOrd="1" destOrd="0" presId="urn:microsoft.com/office/officeart/2005/8/layout/process4"/>
    <dgm:cxn modelId="{6A3D1AEF-3C03-4CFF-9220-763E8F178F9A}" type="presParOf" srcId="{B213A244-88A6-4E87-9E68-9DD17CF5FB6C}" destId="{5077B4F7-D8DD-4734-A9C8-D23F06A5BF61}" srcOrd="2" destOrd="0" presId="urn:microsoft.com/office/officeart/2005/8/layout/process4"/>
    <dgm:cxn modelId="{27BF5E51-544D-4D54-B9BE-68145AEE7657}" type="presParOf" srcId="{5077B4F7-D8DD-4734-A9C8-D23F06A5BF61}" destId="{868AA2D9-58CE-4621-8CE3-9C0DB7388677}" srcOrd="0" destOrd="0" presId="urn:microsoft.com/office/officeart/2005/8/layout/process4"/>
    <dgm:cxn modelId="{3AEE4728-D9A6-4723-B296-8AA471BCBA7C}" type="presParOf" srcId="{B213A244-88A6-4E87-9E68-9DD17CF5FB6C}" destId="{FD4EEECD-CBBD-4173-8E95-C382E7BD6C75}" srcOrd="3" destOrd="0" presId="urn:microsoft.com/office/officeart/2005/8/layout/process4"/>
    <dgm:cxn modelId="{38956BD5-594D-49D9-9BFD-A6F1B7641FA2}" type="presParOf" srcId="{B213A244-88A6-4E87-9E68-9DD17CF5FB6C}" destId="{A15CF637-C5A3-4E93-9494-BEE12C07FF1D}" srcOrd="4" destOrd="0" presId="urn:microsoft.com/office/officeart/2005/8/layout/process4"/>
    <dgm:cxn modelId="{4116FA48-BB8B-4215-95D3-7DBD68E907D2}" type="presParOf" srcId="{A15CF637-C5A3-4E93-9494-BEE12C07FF1D}" destId="{A3BF7BA5-6BF7-49F9-A7AD-4C31DFEFEE03}" srcOrd="0" destOrd="0" presId="urn:microsoft.com/office/officeart/2005/8/layout/process4"/>
    <dgm:cxn modelId="{05EB703C-DCBD-4FFE-901F-A22DFBEE707D}" type="presParOf" srcId="{B213A244-88A6-4E87-9E68-9DD17CF5FB6C}" destId="{0A7E2AFE-E728-4351-9CB3-DB11F2387650}" srcOrd="5" destOrd="0" presId="urn:microsoft.com/office/officeart/2005/8/layout/process4"/>
    <dgm:cxn modelId="{670CD6D6-7383-47EF-B381-B04F54384C67}" type="presParOf" srcId="{B213A244-88A6-4E87-9E68-9DD17CF5FB6C}" destId="{D12865C9-3145-4D90-96F7-6009659A5F66}" srcOrd="6" destOrd="0" presId="urn:microsoft.com/office/officeart/2005/8/layout/process4"/>
    <dgm:cxn modelId="{CA4ECAB7-D10B-4130-B495-A7353C88C362}" type="presParOf" srcId="{D12865C9-3145-4D90-96F7-6009659A5F66}" destId="{72631B7A-3EE7-448F-A713-6B0693E68DE8}" srcOrd="0" destOrd="0" presId="urn:microsoft.com/office/officeart/2005/8/layout/process4"/>
    <dgm:cxn modelId="{E357796E-7BDF-4EF2-A808-881925998AD0}" type="presParOf" srcId="{B213A244-88A6-4E87-9E68-9DD17CF5FB6C}" destId="{05E608A2-5034-4088-8BCB-1631E83FC85B}" srcOrd="7" destOrd="0" presId="urn:microsoft.com/office/officeart/2005/8/layout/process4"/>
    <dgm:cxn modelId="{6168CCFA-B0E2-44A8-BAD9-74344540907C}" type="presParOf" srcId="{B213A244-88A6-4E87-9E68-9DD17CF5FB6C}" destId="{82799B90-5090-44E6-BE15-EBF598271672}" srcOrd="8" destOrd="0" presId="urn:microsoft.com/office/officeart/2005/8/layout/process4"/>
    <dgm:cxn modelId="{5C1482C9-E55D-4405-ABEE-6B8754256148}" type="presParOf" srcId="{82799B90-5090-44E6-BE15-EBF598271672}" destId="{E0C8EC1B-FF72-413F-9E59-E960D855A6EC}" srcOrd="0" destOrd="0" presId="urn:microsoft.com/office/officeart/2005/8/layout/process4"/>
    <dgm:cxn modelId="{F2762FD4-2EBE-443C-B75D-CB6901DA15F6}" type="presParOf" srcId="{B213A244-88A6-4E87-9E68-9DD17CF5FB6C}" destId="{2C85E109-1797-4D88-8B66-C0F92DE1A96C}" srcOrd="9" destOrd="0" presId="urn:microsoft.com/office/officeart/2005/8/layout/process4"/>
    <dgm:cxn modelId="{E8B4CB14-506E-48D3-AFCA-2B44B4FB6AFD}" type="presParOf" srcId="{B213A244-88A6-4E87-9E68-9DD17CF5FB6C}" destId="{95110EE4-B913-45B5-A7B7-1914311425E5}" srcOrd="10" destOrd="0" presId="urn:microsoft.com/office/officeart/2005/8/layout/process4"/>
    <dgm:cxn modelId="{78FA5720-6449-4DE1-A80D-B48084AB337C}" type="presParOf" srcId="{95110EE4-B913-45B5-A7B7-1914311425E5}" destId="{C71DE713-2C43-4752-93A4-925DBF0BB676}" srcOrd="0" destOrd="0" presId="urn:microsoft.com/office/officeart/2005/8/layout/process4"/>
    <dgm:cxn modelId="{579B2D23-C13E-48B5-ADE5-4894607E854E}" type="presParOf" srcId="{B213A244-88A6-4E87-9E68-9DD17CF5FB6C}" destId="{6F0B9084-C846-4FF1-90EF-455956DE545D}" srcOrd="11" destOrd="0" presId="urn:microsoft.com/office/officeart/2005/8/layout/process4"/>
    <dgm:cxn modelId="{985CA173-C858-49A8-B257-B1902984ED8F}" type="presParOf" srcId="{B213A244-88A6-4E87-9E68-9DD17CF5FB6C}" destId="{DE516110-0C02-464B-B9A3-692D772269A3}" srcOrd="12" destOrd="0" presId="urn:microsoft.com/office/officeart/2005/8/layout/process4"/>
    <dgm:cxn modelId="{16FDE22B-804F-4052-A126-41F052029419}" type="presParOf" srcId="{DE516110-0C02-464B-B9A3-692D772269A3}" destId="{E3F6EDC3-E130-4261-9227-E7CED58D75A1}" srcOrd="0" destOrd="0" presId="urn:microsoft.com/office/officeart/2005/8/layout/process4"/>
    <dgm:cxn modelId="{5AE4CECC-17DE-4679-B4E8-C47075E166A0}" type="presParOf" srcId="{B213A244-88A6-4E87-9E68-9DD17CF5FB6C}" destId="{1E579A8E-10F2-4623-B196-C291DF4C0B50}" srcOrd="13" destOrd="0" presId="urn:microsoft.com/office/officeart/2005/8/layout/process4"/>
    <dgm:cxn modelId="{B8BC8E7D-8ED3-45D5-96F8-8303D19453EC}" type="presParOf" srcId="{B213A244-88A6-4E87-9E68-9DD17CF5FB6C}" destId="{F51040DF-3C0C-4101-98D8-D1CD640C3029}" srcOrd="14" destOrd="0" presId="urn:microsoft.com/office/officeart/2005/8/layout/process4"/>
    <dgm:cxn modelId="{EA8359D6-0C0F-4ACA-9FBF-275DE19441D1}" type="presParOf" srcId="{F51040DF-3C0C-4101-98D8-D1CD640C3029}" destId="{4BAFFBB6-43AC-49E1-AE6E-197040B70006}" srcOrd="0" destOrd="0" presId="urn:microsoft.com/office/officeart/2005/8/layout/process4"/>
    <dgm:cxn modelId="{6915294A-9A1E-4EFF-9313-971AD54E3A7F}" type="presParOf" srcId="{B213A244-88A6-4E87-9E68-9DD17CF5FB6C}" destId="{65D1039C-089E-49C8-A51B-616458588DB1}" srcOrd="15" destOrd="0" presId="urn:microsoft.com/office/officeart/2005/8/layout/process4"/>
    <dgm:cxn modelId="{F0CCBACD-A31C-48A4-B9E8-9D31359A097B}" type="presParOf" srcId="{B213A244-88A6-4E87-9E68-9DD17CF5FB6C}" destId="{F95F5F09-C94F-4255-8F86-A89485357BBF}" srcOrd="16" destOrd="0" presId="urn:microsoft.com/office/officeart/2005/8/layout/process4"/>
    <dgm:cxn modelId="{58E4ACC0-9414-4C27-9604-6EDB06B4D99D}" type="presParOf" srcId="{F95F5F09-C94F-4255-8F86-A89485357BBF}" destId="{C18B4630-019A-4C66-9181-18A808826672}" srcOrd="0" destOrd="0" presId="urn:microsoft.com/office/officeart/2005/8/layout/process4"/>
    <dgm:cxn modelId="{B94023E9-23BB-459A-956E-1CFCA9C15E1D}" type="presParOf" srcId="{B213A244-88A6-4E87-9E68-9DD17CF5FB6C}" destId="{E3BC1D61-7ACD-4257-A961-F1E4A2BC81D9}" srcOrd="17" destOrd="0" presId="urn:microsoft.com/office/officeart/2005/8/layout/process4"/>
    <dgm:cxn modelId="{61B1C9CA-3FCC-45A2-A0B6-23BAF6482911}" type="presParOf" srcId="{B213A244-88A6-4E87-9E68-9DD17CF5FB6C}" destId="{338E69B5-7A53-4F17-80AA-A1BF3E9E2B69}" srcOrd="18" destOrd="0" presId="urn:microsoft.com/office/officeart/2005/8/layout/process4"/>
    <dgm:cxn modelId="{ED105091-C980-4809-9693-79544824B24B}" type="presParOf" srcId="{338E69B5-7A53-4F17-80AA-A1BF3E9E2B69}" destId="{27B9D78D-D65C-4D4C-AC44-1FF6BEACB176}" srcOrd="0" destOrd="0" presId="urn:microsoft.com/office/officeart/2005/8/layout/process4"/>
    <dgm:cxn modelId="{D99380B8-AB0B-4A1C-8449-302B95972F63}" type="presParOf" srcId="{B213A244-88A6-4E87-9E68-9DD17CF5FB6C}" destId="{672B17F4-1B46-4479-8E26-E227D2B6F27D}" srcOrd="19" destOrd="0" presId="urn:microsoft.com/office/officeart/2005/8/layout/process4"/>
    <dgm:cxn modelId="{D0AE2EEC-204B-4376-8591-64D017E9FC53}" type="presParOf" srcId="{B213A244-88A6-4E87-9E68-9DD17CF5FB6C}" destId="{460ED3E0-3B86-409A-8E59-E9589E5CA7B2}" srcOrd="20" destOrd="0" presId="urn:microsoft.com/office/officeart/2005/8/layout/process4"/>
    <dgm:cxn modelId="{65FDA49E-A6BB-494D-A4A3-D5C8C4E89BF7}" type="presParOf" srcId="{460ED3E0-3B86-409A-8E59-E9589E5CA7B2}" destId="{E888390B-E96D-472F-800F-3E8642CEF685}" srcOrd="0" destOrd="0" presId="urn:microsoft.com/office/officeart/2005/8/layout/process4"/>
    <dgm:cxn modelId="{89D0E258-244D-4AFA-AA68-A6E9B4A9EEE6}" type="presParOf" srcId="{B213A244-88A6-4E87-9E68-9DD17CF5FB6C}" destId="{ABB6CF85-F15C-41FE-90C5-D23CA5BE186A}" srcOrd="21" destOrd="0" presId="urn:microsoft.com/office/officeart/2005/8/layout/process4"/>
    <dgm:cxn modelId="{7AF98045-DF18-466D-BBA2-C71043747022}" type="presParOf" srcId="{B213A244-88A6-4E87-9E68-9DD17CF5FB6C}" destId="{2AB33E7A-0603-43F1-9B87-567D1C298DB8}" srcOrd="22" destOrd="0" presId="urn:microsoft.com/office/officeart/2005/8/layout/process4"/>
    <dgm:cxn modelId="{589837AE-2F17-4641-BA74-0F5510CDC821}" type="presParOf" srcId="{2AB33E7A-0603-43F1-9B87-567D1C298DB8}" destId="{966A7FC9-17CD-4E0A-90EE-4EC5BA09EF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8B4911-642A-4AD9-8A9B-CE3957F725D6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FEE5E33-6226-4989-9A59-19935A5AB328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7030A0"/>
              </a:solidFill>
            </a:rPr>
            <a:t>Конкретная цель определяет средства, которые использует человек.</a:t>
          </a:r>
          <a:endParaRPr lang="ru-RU" sz="1400" b="1" i="1" dirty="0">
            <a:solidFill>
              <a:srgbClr val="7030A0"/>
            </a:solidFill>
          </a:endParaRPr>
        </a:p>
      </dgm:t>
    </dgm:pt>
    <dgm:pt modelId="{65BACA0B-40B0-4B11-9693-D21477860577}" type="parTrans" cxnId="{C4FD82B1-595B-4D36-8D87-F512FA4D00BD}">
      <dgm:prSet/>
      <dgm:spPr/>
      <dgm:t>
        <a:bodyPr/>
        <a:lstStyle/>
        <a:p>
          <a:endParaRPr lang="ru-RU"/>
        </a:p>
      </dgm:t>
    </dgm:pt>
    <dgm:pt modelId="{149C55CD-FEA3-4839-BB2D-8A79AE3A279F}" type="sibTrans" cxnId="{C4FD82B1-595B-4D36-8D87-F512FA4D00BD}">
      <dgm:prSet/>
      <dgm:spPr/>
      <dgm:t>
        <a:bodyPr/>
        <a:lstStyle/>
        <a:p>
          <a:endParaRPr lang="ru-RU"/>
        </a:p>
      </dgm:t>
    </dgm:pt>
    <dgm:pt modelId="{AAF71EBC-3543-49C0-82F1-C8BA86A295E3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7030A0"/>
              </a:solidFill>
            </a:rPr>
            <a:t>Средства, как и цели, зависят от того, каков человек, насколько он порядочен, сформирован нравственно, социально.</a:t>
          </a:r>
          <a:endParaRPr lang="ru-RU" sz="1400" b="1" i="1" dirty="0">
            <a:solidFill>
              <a:srgbClr val="7030A0"/>
            </a:solidFill>
          </a:endParaRPr>
        </a:p>
      </dgm:t>
    </dgm:pt>
    <dgm:pt modelId="{75DD0FE2-EF34-4369-B3A8-AC7B0FB174A0}" type="parTrans" cxnId="{C29BFE1D-309C-49EA-A0F3-E828BF241392}">
      <dgm:prSet/>
      <dgm:spPr/>
      <dgm:t>
        <a:bodyPr/>
        <a:lstStyle/>
        <a:p>
          <a:endParaRPr lang="ru-RU"/>
        </a:p>
      </dgm:t>
    </dgm:pt>
    <dgm:pt modelId="{6E044162-C9AB-41D0-9FBC-E97DFAF42055}" type="sibTrans" cxnId="{C29BFE1D-309C-49EA-A0F3-E828BF241392}">
      <dgm:prSet/>
      <dgm:spPr/>
      <dgm:t>
        <a:bodyPr/>
        <a:lstStyle/>
        <a:p>
          <a:endParaRPr lang="ru-RU"/>
        </a:p>
      </dgm:t>
    </dgm:pt>
    <dgm:pt modelId="{515F4A6C-772F-4042-806A-95A73A1224FA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7030A0"/>
              </a:solidFill>
            </a:rPr>
            <a:t>Необходимо чётко продумывать средства достижения цели, чтобы не навредить окружающим, не унизить самого себя аморальными поступками.</a:t>
          </a:r>
          <a:endParaRPr lang="ru-RU" sz="1400" b="1" i="1" dirty="0">
            <a:solidFill>
              <a:srgbClr val="7030A0"/>
            </a:solidFill>
          </a:endParaRPr>
        </a:p>
      </dgm:t>
    </dgm:pt>
    <dgm:pt modelId="{9F1BB060-FD5E-4BC8-BF47-2F23641DC50D}" type="parTrans" cxnId="{4AF5EF93-EB8C-476B-B5AB-00E9E759A8AB}">
      <dgm:prSet/>
      <dgm:spPr/>
      <dgm:t>
        <a:bodyPr/>
        <a:lstStyle/>
        <a:p>
          <a:endParaRPr lang="ru-RU"/>
        </a:p>
      </dgm:t>
    </dgm:pt>
    <dgm:pt modelId="{626B0850-B598-4965-BF46-5BDCB81A1C34}" type="sibTrans" cxnId="{4AF5EF93-EB8C-476B-B5AB-00E9E759A8AB}">
      <dgm:prSet/>
      <dgm:spPr/>
      <dgm:t>
        <a:bodyPr/>
        <a:lstStyle/>
        <a:p>
          <a:endParaRPr lang="ru-RU"/>
        </a:p>
      </dgm:t>
    </dgm:pt>
    <dgm:pt modelId="{6DE9F5F4-922C-4DEB-8BC1-6C6092B40B20}">
      <dgm:prSet phldrT="[Текст]" custT="1"/>
      <dgm:spPr/>
      <dgm:t>
        <a:bodyPr/>
        <a:lstStyle/>
        <a:p>
          <a:r>
            <a:rPr lang="ru-RU" sz="1400" b="1" i="1" dirty="0" smtClean="0">
              <a:solidFill>
                <a:srgbClr val="7030A0"/>
              </a:solidFill>
            </a:rPr>
            <a:t>Любая, на первый взгляд, благородная цель, достигнутая низкими, грязными, беззаконными способами, перестаёт быть таковой, так как достигается болью и страданиями других людей.</a:t>
          </a:r>
          <a:endParaRPr lang="ru-RU" sz="1400" b="1" i="1" dirty="0">
            <a:solidFill>
              <a:srgbClr val="7030A0"/>
            </a:solidFill>
          </a:endParaRPr>
        </a:p>
      </dgm:t>
    </dgm:pt>
    <dgm:pt modelId="{629A3E80-88A8-472F-9837-66DE82C02D9F}" type="parTrans" cxnId="{ED9AAF16-DB7E-413F-BAB3-025EABCD25C4}">
      <dgm:prSet/>
      <dgm:spPr/>
      <dgm:t>
        <a:bodyPr/>
        <a:lstStyle/>
        <a:p>
          <a:endParaRPr lang="ru-RU"/>
        </a:p>
      </dgm:t>
    </dgm:pt>
    <dgm:pt modelId="{6210D19D-8B34-4055-8F75-77493E7E46F5}" type="sibTrans" cxnId="{ED9AAF16-DB7E-413F-BAB3-025EABCD25C4}">
      <dgm:prSet/>
      <dgm:spPr/>
      <dgm:t>
        <a:bodyPr/>
        <a:lstStyle/>
        <a:p>
          <a:endParaRPr lang="ru-RU"/>
        </a:p>
      </dgm:t>
    </dgm:pt>
    <dgm:pt modelId="{7598C0AD-9F8C-44FD-A600-3FA13C77CAE6}" type="pres">
      <dgm:prSet presAssocID="{9C8B4911-642A-4AD9-8A9B-CE3957F725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88EF92-B2BB-42D9-9ED0-FBF4FADBD924}" type="pres">
      <dgm:prSet presAssocID="{5FEE5E33-6226-4989-9A59-19935A5AB328}" presName="parentLin" presStyleCnt="0"/>
      <dgm:spPr/>
    </dgm:pt>
    <dgm:pt modelId="{04E75380-C5C3-410C-8AED-656E09213CDD}" type="pres">
      <dgm:prSet presAssocID="{5FEE5E33-6226-4989-9A59-19935A5AB32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B34C0E5-F85C-4C81-80DC-D99CBFE18ACD}" type="pres">
      <dgm:prSet presAssocID="{5FEE5E33-6226-4989-9A59-19935A5AB32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C19A2-7957-464B-805D-CA27BAB62FCC}" type="pres">
      <dgm:prSet presAssocID="{5FEE5E33-6226-4989-9A59-19935A5AB328}" presName="negativeSpace" presStyleCnt="0"/>
      <dgm:spPr/>
    </dgm:pt>
    <dgm:pt modelId="{9316AC20-52DA-40BB-B308-D03DD6B2485C}" type="pres">
      <dgm:prSet presAssocID="{5FEE5E33-6226-4989-9A59-19935A5AB328}" presName="childText" presStyleLbl="conFgAcc1" presStyleIdx="0" presStyleCnt="4">
        <dgm:presLayoutVars>
          <dgm:bulletEnabled val="1"/>
        </dgm:presLayoutVars>
      </dgm:prSet>
      <dgm:spPr/>
    </dgm:pt>
    <dgm:pt modelId="{362660FF-69FB-4776-B8ED-3428779FF751}" type="pres">
      <dgm:prSet presAssocID="{149C55CD-FEA3-4839-BB2D-8A79AE3A279F}" presName="spaceBetweenRectangles" presStyleCnt="0"/>
      <dgm:spPr/>
    </dgm:pt>
    <dgm:pt modelId="{9318E945-8789-4ED9-8AE3-7E80C195FAEA}" type="pres">
      <dgm:prSet presAssocID="{AAF71EBC-3543-49C0-82F1-C8BA86A295E3}" presName="parentLin" presStyleCnt="0"/>
      <dgm:spPr/>
    </dgm:pt>
    <dgm:pt modelId="{88D4F888-5CEB-474F-902D-19E943C4FA09}" type="pres">
      <dgm:prSet presAssocID="{AAF71EBC-3543-49C0-82F1-C8BA86A295E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A6C8C57-4588-4EA2-87CA-64F6AC6EC5A6}" type="pres">
      <dgm:prSet presAssocID="{AAF71EBC-3543-49C0-82F1-C8BA86A295E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2206E-AD9C-4A84-AD45-4246772E808D}" type="pres">
      <dgm:prSet presAssocID="{AAF71EBC-3543-49C0-82F1-C8BA86A295E3}" presName="negativeSpace" presStyleCnt="0"/>
      <dgm:spPr/>
    </dgm:pt>
    <dgm:pt modelId="{39898640-1067-4DAA-AF28-7F156621BFEF}" type="pres">
      <dgm:prSet presAssocID="{AAF71EBC-3543-49C0-82F1-C8BA86A295E3}" presName="childText" presStyleLbl="conFgAcc1" presStyleIdx="1" presStyleCnt="4">
        <dgm:presLayoutVars>
          <dgm:bulletEnabled val="1"/>
        </dgm:presLayoutVars>
      </dgm:prSet>
      <dgm:spPr/>
    </dgm:pt>
    <dgm:pt modelId="{2A494AA8-C914-4EBC-AF49-B3E86C4992AA}" type="pres">
      <dgm:prSet presAssocID="{6E044162-C9AB-41D0-9FBC-E97DFAF42055}" presName="spaceBetweenRectangles" presStyleCnt="0"/>
      <dgm:spPr/>
    </dgm:pt>
    <dgm:pt modelId="{FF7EE4EF-7985-4A23-8B35-3983EAE97D44}" type="pres">
      <dgm:prSet presAssocID="{515F4A6C-772F-4042-806A-95A73A1224FA}" presName="parentLin" presStyleCnt="0"/>
      <dgm:spPr/>
    </dgm:pt>
    <dgm:pt modelId="{239321A7-031D-400E-BD88-695F00732430}" type="pres">
      <dgm:prSet presAssocID="{515F4A6C-772F-4042-806A-95A73A1224F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1EBC014-0790-4914-96F7-BFAD0C858C55}" type="pres">
      <dgm:prSet presAssocID="{515F4A6C-772F-4042-806A-95A73A1224F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33621-1124-4633-B679-E5A6F3915D00}" type="pres">
      <dgm:prSet presAssocID="{515F4A6C-772F-4042-806A-95A73A1224FA}" presName="negativeSpace" presStyleCnt="0"/>
      <dgm:spPr/>
    </dgm:pt>
    <dgm:pt modelId="{1E00A014-42F3-480B-B035-D23C019D3279}" type="pres">
      <dgm:prSet presAssocID="{515F4A6C-772F-4042-806A-95A73A1224FA}" presName="childText" presStyleLbl="conFgAcc1" presStyleIdx="2" presStyleCnt="4">
        <dgm:presLayoutVars>
          <dgm:bulletEnabled val="1"/>
        </dgm:presLayoutVars>
      </dgm:prSet>
      <dgm:spPr/>
    </dgm:pt>
    <dgm:pt modelId="{64D298FB-658C-4D9E-8F18-E391A83D4A9F}" type="pres">
      <dgm:prSet presAssocID="{626B0850-B598-4965-BF46-5BDCB81A1C34}" presName="spaceBetweenRectangles" presStyleCnt="0"/>
      <dgm:spPr/>
    </dgm:pt>
    <dgm:pt modelId="{02B2E578-61F7-442E-879E-D27FDD654523}" type="pres">
      <dgm:prSet presAssocID="{6DE9F5F4-922C-4DEB-8BC1-6C6092B40B20}" presName="parentLin" presStyleCnt="0"/>
      <dgm:spPr/>
    </dgm:pt>
    <dgm:pt modelId="{73770D14-10C5-4F50-BE95-AFECC67CB6F6}" type="pres">
      <dgm:prSet presAssocID="{6DE9F5F4-922C-4DEB-8BC1-6C6092B40B2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A4F12DB-B410-4197-AF0A-DAEE12C0A869}" type="pres">
      <dgm:prSet presAssocID="{6DE9F5F4-922C-4DEB-8BC1-6C6092B40B2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7F841-20D5-4B23-9EE1-42F3EC95232D}" type="pres">
      <dgm:prSet presAssocID="{6DE9F5F4-922C-4DEB-8BC1-6C6092B40B20}" presName="negativeSpace" presStyleCnt="0"/>
      <dgm:spPr/>
    </dgm:pt>
    <dgm:pt modelId="{E9072C6E-F982-4EDE-ACDD-65894A0C2C6C}" type="pres">
      <dgm:prSet presAssocID="{6DE9F5F4-922C-4DEB-8BC1-6C6092B40B2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9C51D7E-6105-4FD6-913E-DC6863E202C5}" type="presOf" srcId="{6DE9F5F4-922C-4DEB-8BC1-6C6092B40B20}" destId="{73770D14-10C5-4F50-BE95-AFECC67CB6F6}" srcOrd="0" destOrd="0" presId="urn:microsoft.com/office/officeart/2005/8/layout/list1"/>
    <dgm:cxn modelId="{5EBE562B-2220-4FDC-916E-FE2DCDCBFB22}" type="presOf" srcId="{5FEE5E33-6226-4989-9A59-19935A5AB328}" destId="{04E75380-C5C3-410C-8AED-656E09213CDD}" srcOrd="0" destOrd="0" presId="urn:microsoft.com/office/officeart/2005/8/layout/list1"/>
    <dgm:cxn modelId="{25C895E5-1871-4F8A-971E-6DE50F11B741}" type="presOf" srcId="{AAF71EBC-3543-49C0-82F1-C8BA86A295E3}" destId="{5A6C8C57-4588-4EA2-87CA-64F6AC6EC5A6}" srcOrd="1" destOrd="0" presId="urn:microsoft.com/office/officeart/2005/8/layout/list1"/>
    <dgm:cxn modelId="{ED9AAF16-DB7E-413F-BAB3-025EABCD25C4}" srcId="{9C8B4911-642A-4AD9-8A9B-CE3957F725D6}" destId="{6DE9F5F4-922C-4DEB-8BC1-6C6092B40B20}" srcOrd="3" destOrd="0" parTransId="{629A3E80-88A8-472F-9837-66DE82C02D9F}" sibTransId="{6210D19D-8B34-4055-8F75-77493E7E46F5}"/>
    <dgm:cxn modelId="{4AF5EF93-EB8C-476B-B5AB-00E9E759A8AB}" srcId="{9C8B4911-642A-4AD9-8A9B-CE3957F725D6}" destId="{515F4A6C-772F-4042-806A-95A73A1224FA}" srcOrd="2" destOrd="0" parTransId="{9F1BB060-FD5E-4BC8-BF47-2F23641DC50D}" sibTransId="{626B0850-B598-4965-BF46-5BDCB81A1C34}"/>
    <dgm:cxn modelId="{C29BFE1D-309C-49EA-A0F3-E828BF241392}" srcId="{9C8B4911-642A-4AD9-8A9B-CE3957F725D6}" destId="{AAF71EBC-3543-49C0-82F1-C8BA86A295E3}" srcOrd="1" destOrd="0" parTransId="{75DD0FE2-EF34-4369-B3A8-AC7B0FB174A0}" sibTransId="{6E044162-C9AB-41D0-9FBC-E97DFAF42055}"/>
    <dgm:cxn modelId="{0828B72F-51CE-4E62-9EFA-57B3CBD33C62}" type="presOf" srcId="{515F4A6C-772F-4042-806A-95A73A1224FA}" destId="{21EBC014-0790-4914-96F7-BFAD0C858C55}" srcOrd="1" destOrd="0" presId="urn:microsoft.com/office/officeart/2005/8/layout/list1"/>
    <dgm:cxn modelId="{B37AA695-723A-4ADB-9D7C-04CE56B97C2B}" type="presOf" srcId="{515F4A6C-772F-4042-806A-95A73A1224FA}" destId="{239321A7-031D-400E-BD88-695F00732430}" srcOrd="0" destOrd="0" presId="urn:microsoft.com/office/officeart/2005/8/layout/list1"/>
    <dgm:cxn modelId="{C4FD82B1-595B-4D36-8D87-F512FA4D00BD}" srcId="{9C8B4911-642A-4AD9-8A9B-CE3957F725D6}" destId="{5FEE5E33-6226-4989-9A59-19935A5AB328}" srcOrd="0" destOrd="0" parTransId="{65BACA0B-40B0-4B11-9693-D21477860577}" sibTransId="{149C55CD-FEA3-4839-BB2D-8A79AE3A279F}"/>
    <dgm:cxn modelId="{966A8AF9-3DF6-42C8-A402-9AE5AA1525D8}" type="presOf" srcId="{6DE9F5F4-922C-4DEB-8BC1-6C6092B40B20}" destId="{0A4F12DB-B410-4197-AF0A-DAEE12C0A869}" srcOrd="1" destOrd="0" presId="urn:microsoft.com/office/officeart/2005/8/layout/list1"/>
    <dgm:cxn modelId="{0B48C7B4-322C-48E2-A9C8-DFB27ECAABEC}" type="presOf" srcId="{5FEE5E33-6226-4989-9A59-19935A5AB328}" destId="{0B34C0E5-F85C-4C81-80DC-D99CBFE18ACD}" srcOrd="1" destOrd="0" presId="urn:microsoft.com/office/officeart/2005/8/layout/list1"/>
    <dgm:cxn modelId="{64E9F07C-3746-40E8-B0BF-A164E3C2E36C}" type="presOf" srcId="{9C8B4911-642A-4AD9-8A9B-CE3957F725D6}" destId="{7598C0AD-9F8C-44FD-A600-3FA13C77CAE6}" srcOrd="0" destOrd="0" presId="urn:microsoft.com/office/officeart/2005/8/layout/list1"/>
    <dgm:cxn modelId="{F821ECCF-9510-4E42-88DB-494F54CFBB13}" type="presOf" srcId="{AAF71EBC-3543-49C0-82F1-C8BA86A295E3}" destId="{88D4F888-5CEB-474F-902D-19E943C4FA09}" srcOrd="0" destOrd="0" presId="urn:microsoft.com/office/officeart/2005/8/layout/list1"/>
    <dgm:cxn modelId="{7DDEB316-795E-4118-B6A1-AEB4033C436A}" type="presParOf" srcId="{7598C0AD-9F8C-44FD-A600-3FA13C77CAE6}" destId="{A088EF92-B2BB-42D9-9ED0-FBF4FADBD924}" srcOrd="0" destOrd="0" presId="urn:microsoft.com/office/officeart/2005/8/layout/list1"/>
    <dgm:cxn modelId="{6441B9BF-7836-4EBB-B12F-4C67FAAA8D3B}" type="presParOf" srcId="{A088EF92-B2BB-42D9-9ED0-FBF4FADBD924}" destId="{04E75380-C5C3-410C-8AED-656E09213CDD}" srcOrd="0" destOrd="0" presId="urn:microsoft.com/office/officeart/2005/8/layout/list1"/>
    <dgm:cxn modelId="{F65A4468-BF92-4790-AE95-7B31BFC19596}" type="presParOf" srcId="{A088EF92-B2BB-42D9-9ED0-FBF4FADBD924}" destId="{0B34C0E5-F85C-4C81-80DC-D99CBFE18ACD}" srcOrd="1" destOrd="0" presId="urn:microsoft.com/office/officeart/2005/8/layout/list1"/>
    <dgm:cxn modelId="{2C9AD6CE-201D-4D9E-8DEF-662915245EC9}" type="presParOf" srcId="{7598C0AD-9F8C-44FD-A600-3FA13C77CAE6}" destId="{14FC19A2-7957-464B-805D-CA27BAB62FCC}" srcOrd="1" destOrd="0" presId="urn:microsoft.com/office/officeart/2005/8/layout/list1"/>
    <dgm:cxn modelId="{8CC84877-AF8F-4669-BC0F-FFED88474498}" type="presParOf" srcId="{7598C0AD-9F8C-44FD-A600-3FA13C77CAE6}" destId="{9316AC20-52DA-40BB-B308-D03DD6B2485C}" srcOrd="2" destOrd="0" presId="urn:microsoft.com/office/officeart/2005/8/layout/list1"/>
    <dgm:cxn modelId="{2EEFE034-FBC8-4A6C-951E-FC7A4FEA5FC6}" type="presParOf" srcId="{7598C0AD-9F8C-44FD-A600-3FA13C77CAE6}" destId="{362660FF-69FB-4776-B8ED-3428779FF751}" srcOrd="3" destOrd="0" presId="urn:microsoft.com/office/officeart/2005/8/layout/list1"/>
    <dgm:cxn modelId="{69308437-DA8B-4C28-BB57-ADCC8EE6DDE8}" type="presParOf" srcId="{7598C0AD-9F8C-44FD-A600-3FA13C77CAE6}" destId="{9318E945-8789-4ED9-8AE3-7E80C195FAEA}" srcOrd="4" destOrd="0" presId="urn:microsoft.com/office/officeart/2005/8/layout/list1"/>
    <dgm:cxn modelId="{98FA95FF-E5D5-431F-95A6-EA5B513A56DB}" type="presParOf" srcId="{9318E945-8789-4ED9-8AE3-7E80C195FAEA}" destId="{88D4F888-5CEB-474F-902D-19E943C4FA09}" srcOrd="0" destOrd="0" presId="urn:microsoft.com/office/officeart/2005/8/layout/list1"/>
    <dgm:cxn modelId="{F9FDB2B8-55C4-4052-A92A-20611139B5D3}" type="presParOf" srcId="{9318E945-8789-4ED9-8AE3-7E80C195FAEA}" destId="{5A6C8C57-4588-4EA2-87CA-64F6AC6EC5A6}" srcOrd="1" destOrd="0" presId="urn:microsoft.com/office/officeart/2005/8/layout/list1"/>
    <dgm:cxn modelId="{F150A984-037F-4222-A156-C20B27E6E7AC}" type="presParOf" srcId="{7598C0AD-9F8C-44FD-A600-3FA13C77CAE6}" destId="{8182206E-AD9C-4A84-AD45-4246772E808D}" srcOrd="5" destOrd="0" presId="urn:microsoft.com/office/officeart/2005/8/layout/list1"/>
    <dgm:cxn modelId="{7EEC5242-59B4-44E9-93F9-ACDE71315F36}" type="presParOf" srcId="{7598C0AD-9F8C-44FD-A600-3FA13C77CAE6}" destId="{39898640-1067-4DAA-AF28-7F156621BFEF}" srcOrd="6" destOrd="0" presId="urn:microsoft.com/office/officeart/2005/8/layout/list1"/>
    <dgm:cxn modelId="{7FD4E858-2D0E-4CEC-B2EF-CC2957242723}" type="presParOf" srcId="{7598C0AD-9F8C-44FD-A600-3FA13C77CAE6}" destId="{2A494AA8-C914-4EBC-AF49-B3E86C4992AA}" srcOrd="7" destOrd="0" presId="urn:microsoft.com/office/officeart/2005/8/layout/list1"/>
    <dgm:cxn modelId="{B23FBF8D-790B-4BC7-892D-51BA05B0DDC3}" type="presParOf" srcId="{7598C0AD-9F8C-44FD-A600-3FA13C77CAE6}" destId="{FF7EE4EF-7985-4A23-8B35-3983EAE97D44}" srcOrd="8" destOrd="0" presId="urn:microsoft.com/office/officeart/2005/8/layout/list1"/>
    <dgm:cxn modelId="{8879D7B1-EA76-4218-9E57-ACE1DF79E2A6}" type="presParOf" srcId="{FF7EE4EF-7985-4A23-8B35-3983EAE97D44}" destId="{239321A7-031D-400E-BD88-695F00732430}" srcOrd="0" destOrd="0" presId="urn:microsoft.com/office/officeart/2005/8/layout/list1"/>
    <dgm:cxn modelId="{FDC49419-5D86-4259-8560-9940DE8B9620}" type="presParOf" srcId="{FF7EE4EF-7985-4A23-8B35-3983EAE97D44}" destId="{21EBC014-0790-4914-96F7-BFAD0C858C55}" srcOrd="1" destOrd="0" presId="urn:microsoft.com/office/officeart/2005/8/layout/list1"/>
    <dgm:cxn modelId="{34CB75FB-26AC-4C1B-8B7E-F893E3870106}" type="presParOf" srcId="{7598C0AD-9F8C-44FD-A600-3FA13C77CAE6}" destId="{C6C33621-1124-4633-B679-E5A6F3915D00}" srcOrd="9" destOrd="0" presId="urn:microsoft.com/office/officeart/2005/8/layout/list1"/>
    <dgm:cxn modelId="{37FED240-1A5E-4889-9671-32B78B5D7EA3}" type="presParOf" srcId="{7598C0AD-9F8C-44FD-A600-3FA13C77CAE6}" destId="{1E00A014-42F3-480B-B035-D23C019D3279}" srcOrd="10" destOrd="0" presId="urn:microsoft.com/office/officeart/2005/8/layout/list1"/>
    <dgm:cxn modelId="{A8F2DC72-3340-4AB1-8DB5-D6A2BFE3739D}" type="presParOf" srcId="{7598C0AD-9F8C-44FD-A600-3FA13C77CAE6}" destId="{64D298FB-658C-4D9E-8F18-E391A83D4A9F}" srcOrd="11" destOrd="0" presId="urn:microsoft.com/office/officeart/2005/8/layout/list1"/>
    <dgm:cxn modelId="{1CFBA0F4-2175-4A37-B610-FB0ED4BFB10D}" type="presParOf" srcId="{7598C0AD-9F8C-44FD-A600-3FA13C77CAE6}" destId="{02B2E578-61F7-442E-879E-D27FDD654523}" srcOrd="12" destOrd="0" presId="urn:microsoft.com/office/officeart/2005/8/layout/list1"/>
    <dgm:cxn modelId="{EC5BC66B-3344-4991-90E1-ABA5472EB1F3}" type="presParOf" srcId="{02B2E578-61F7-442E-879E-D27FDD654523}" destId="{73770D14-10C5-4F50-BE95-AFECC67CB6F6}" srcOrd="0" destOrd="0" presId="urn:microsoft.com/office/officeart/2005/8/layout/list1"/>
    <dgm:cxn modelId="{449ECF66-1692-4A8B-96BC-EAF52438A8A0}" type="presParOf" srcId="{02B2E578-61F7-442E-879E-D27FDD654523}" destId="{0A4F12DB-B410-4197-AF0A-DAEE12C0A869}" srcOrd="1" destOrd="0" presId="urn:microsoft.com/office/officeart/2005/8/layout/list1"/>
    <dgm:cxn modelId="{F82F097C-F0BB-4449-ABD5-BC8B571C9F9E}" type="presParOf" srcId="{7598C0AD-9F8C-44FD-A600-3FA13C77CAE6}" destId="{4347F841-20D5-4B23-9EE1-42F3EC95232D}" srcOrd="13" destOrd="0" presId="urn:microsoft.com/office/officeart/2005/8/layout/list1"/>
    <dgm:cxn modelId="{272624C1-4306-46CD-9E79-B01BDA68AA6F}" type="presParOf" srcId="{7598C0AD-9F8C-44FD-A600-3FA13C77CAE6}" destId="{E9072C6E-F982-4EDE-ACDD-65894A0C2C6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81FE8B-0466-4D50-A9C4-68D2E8937ECA}">
      <dsp:nvSpPr>
        <dsp:cNvPr id="0" name=""/>
        <dsp:cNvSpPr/>
      </dsp:nvSpPr>
      <dsp:spPr>
        <a:xfrm>
          <a:off x="445657" y="-2307978"/>
          <a:ext cx="6035474" cy="6035474"/>
        </a:xfrm>
        <a:prstGeom prst="circularArrow">
          <a:avLst>
            <a:gd name="adj1" fmla="val 3395"/>
            <a:gd name="adj2" fmla="val 192941"/>
            <a:gd name="adj3" fmla="val 10263284"/>
            <a:gd name="adj4" fmla="val -1375099"/>
            <a:gd name="adj5" fmla="val 3526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AF854-7949-464F-ABA4-ABEBDEEDE125}">
      <dsp:nvSpPr>
        <dsp:cNvPr id="0" name=""/>
        <dsp:cNvSpPr/>
      </dsp:nvSpPr>
      <dsp:spPr>
        <a:xfrm>
          <a:off x="654511" y="1518"/>
          <a:ext cx="5617766" cy="1416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rgbClr val="FF0000"/>
              </a:solidFill>
            </a:rPr>
            <a:t>Цель </a:t>
          </a:r>
          <a:r>
            <a:rPr lang="ru-RU" sz="2400" kern="1200" dirty="0" smtClean="0"/>
            <a:t>– это результат, к которому стремится человек в своей деятельности, ожидаемый итог.</a:t>
          </a:r>
          <a:endParaRPr lang="ru-RU" sz="2400" kern="1200" dirty="0"/>
        </a:p>
      </dsp:txBody>
      <dsp:txXfrm>
        <a:off x="654511" y="1518"/>
        <a:ext cx="5617766" cy="1416481"/>
      </dsp:txXfrm>
    </dsp:sp>
    <dsp:sp modelId="{FD60C538-71FE-4895-B0A9-E7D8B420F1AF}">
      <dsp:nvSpPr>
        <dsp:cNvPr id="0" name=""/>
        <dsp:cNvSpPr/>
      </dsp:nvSpPr>
      <dsp:spPr>
        <a:xfrm>
          <a:off x="3623170" y="1577775"/>
          <a:ext cx="2832963" cy="1416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Цель в жизни с философской точки зрения </a:t>
          </a:r>
          <a:r>
            <a:rPr lang="ru-RU" sz="1400" kern="1200" dirty="0" smtClean="0"/>
            <a:t>— это общие ориентиры, которые человек определяет для себя, включающие в себя смысл жизни, назначение своё в ней</a:t>
          </a:r>
          <a:endParaRPr lang="ru-RU" sz="1400" kern="1200" dirty="0"/>
        </a:p>
      </dsp:txBody>
      <dsp:txXfrm>
        <a:off x="3623170" y="1577775"/>
        <a:ext cx="2832963" cy="1416481"/>
      </dsp:txXfrm>
    </dsp:sp>
    <dsp:sp modelId="{E53B9F2B-8112-4EE6-B0D8-B5E6764B5F74}">
      <dsp:nvSpPr>
        <dsp:cNvPr id="0" name=""/>
        <dsp:cNvSpPr/>
      </dsp:nvSpPr>
      <dsp:spPr>
        <a:xfrm>
          <a:off x="2046913" y="3154032"/>
          <a:ext cx="2832963" cy="1416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Цель с моральной точки зрения </a:t>
          </a:r>
          <a:r>
            <a:rPr lang="ru-RU" sz="1400" kern="1200" dirty="0" smtClean="0"/>
            <a:t>– это те нравственные принципы, которым пытается следовать человек, это его ответ на вопрос: каким я хочу быть.</a:t>
          </a:r>
          <a:endParaRPr lang="ru-RU" sz="1400" kern="1200" dirty="0"/>
        </a:p>
      </dsp:txBody>
      <dsp:txXfrm>
        <a:off x="2046913" y="3154032"/>
        <a:ext cx="2832963" cy="1416481"/>
      </dsp:txXfrm>
    </dsp:sp>
    <dsp:sp modelId="{826259A2-6D1C-4CA1-94B0-828EAB47F9E7}">
      <dsp:nvSpPr>
        <dsp:cNvPr id="0" name=""/>
        <dsp:cNvSpPr/>
      </dsp:nvSpPr>
      <dsp:spPr>
        <a:xfrm>
          <a:off x="401914" y="1343637"/>
          <a:ext cx="2970446" cy="1884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</a:rPr>
            <a:t>Цель с социальной точки зрения – </a:t>
          </a:r>
          <a:r>
            <a:rPr lang="ru-RU" sz="1800" kern="1200" dirty="0" smtClean="0"/>
            <a:t>это определение человеком своего места в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обществе, его социальной роли в каждой  его сфере. </a:t>
          </a:r>
          <a:endParaRPr lang="ru-RU" sz="1800" kern="1200" dirty="0"/>
        </a:p>
      </dsp:txBody>
      <dsp:txXfrm>
        <a:off x="401914" y="1343637"/>
        <a:ext cx="2970446" cy="18847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BE4D94-EA08-4EFD-AD13-AAF02B57519D}">
      <dsp:nvSpPr>
        <dsp:cNvPr id="0" name=""/>
        <dsp:cNvSpPr/>
      </dsp:nvSpPr>
      <dsp:spPr>
        <a:xfrm>
          <a:off x="40" y="70753"/>
          <a:ext cx="390568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/>
            <a:t>Глобальные</a:t>
          </a:r>
          <a:endParaRPr lang="ru-RU" sz="2300" b="1" i="1" kern="1200" dirty="0"/>
        </a:p>
      </dsp:txBody>
      <dsp:txXfrm>
        <a:off x="40" y="70753"/>
        <a:ext cx="3905684" cy="662400"/>
      </dsp:txXfrm>
    </dsp:sp>
    <dsp:sp modelId="{B1DB2826-CE55-4D10-A6EB-2EFFBD6F2EBA}">
      <dsp:nvSpPr>
        <dsp:cNvPr id="0" name=""/>
        <dsp:cNvSpPr/>
      </dsp:nvSpPr>
      <dsp:spPr>
        <a:xfrm>
          <a:off x="40" y="733153"/>
          <a:ext cx="3905684" cy="31251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определяют направление всей жизни человека или общества</a:t>
          </a:r>
          <a:endParaRPr lang="ru-RU" sz="2300" kern="1200" dirty="0"/>
        </a:p>
      </dsp:txBody>
      <dsp:txXfrm>
        <a:off x="40" y="733153"/>
        <a:ext cx="3905684" cy="3125182"/>
      </dsp:txXfrm>
    </dsp:sp>
    <dsp:sp modelId="{3D5E38EE-68C6-46E8-8728-A8A8C95D696A}">
      <dsp:nvSpPr>
        <dsp:cNvPr id="0" name=""/>
        <dsp:cNvSpPr/>
      </dsp:nvSpPr>
      <dsp:spPr>
        <a:xfrm>
          <a:off x="4452520" y="70753"/>
          <a:ext cx="390568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/>
            <a:t>Конкретные</a:t>
          </a:r>
          <a:endParaRPr lang="ru-RU" sz="2300" b="1" i="1" kern="1200" dirty="0"/>
        </a:p>
      </dsp:txBody>
      <dsp:txXfrm>
        <a:off x="4452520" y="70753"/>
        <a:ext cx="3905684" cy="662400"/>
      </dsp:txXfrm>
    </dsp:sp>
    <dsp:sp modelId="{CB7A40AA-E7BC-4697-A37F-C4E5F7BE3037}">
      <dsp:nvSpPr>
        <dsp:cNvPr id="0" name=""/>
        <dsp:cNvSpPr/>
      </dsp:nvSpPr>
      <dsp:spPr>
        <a:xfrm>
          <a:off x="4452520" y="733153"/>
          <a:ext cx="3905684" cy="31251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являются результатом той или иной деятельности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(такие цели человек может ставить пред собой почти ежедневно, составляя программу действий на какое-то время).</a:t>
          </a:r>
          <a:endParaRPr lang="ru-RU" sz="2300" kern="1200" dirty="0"/>
        </a:p>
      </dsp:txBody>
      <dsp:txXfrm>
        <a:off x="4452520" y="733153"/>
        <a:ext cx="3905684" cy="31251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D604F4-BCA9-41FF-9B33-84C5162BC9FF}">
      <dsp:nvSpPr>
        <dsp:cNvPr id="0" name=""/>
        <dsp:cNvSpPr/>
      </dsp:nvSpPr>
      <dsp:spPr>
        <a:xfrm>
          <a:off x="0" y="0"/>
          <a:ext cx="8429684" cy="1219200"/>
        </a:xfrm>
        <a:prstGeom prst="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rPr>
            <a:t>Виды целей с моральной точки зрения</a:t>
          </a:r>
          <a:endParaRPr lang="ru-RU" sz="3600" kern="1200" dirty="0">
            <a:solidFill>
              <a:srgbClr val="FFFF00"/>
            </a:solidFill>
          </a:endParaRPr>
        </a:p>
      </dsp:txBody>
      <dsp:txXfrm>
        <a:off x="0" y="0"/>
        <a:ext cx="8429684" cy="1219200"/>
      </dsp:txXfrm>
    </dsp:sp>
    <dsp:sp modelId="{0C005C06-25DD-45A0-8C8A-B3CD9905F136}">
      <dsp:nvSpPr>
        <dsp:cNvPr id="0" name=""/>
        <dsp:cNvSpPr/>
      </dsp:nvSpPr>
      <dsp:spPr>
        <a:xfrm>
          <a:off x="0" y="1219200"/>
          <a:ext cx="4214841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FF00"/>
              </a:solidFill>
            </a:rPr>
            <a:t>Высокие, нравственные,</a:t>
          </a:r>
          <a:r>
            <a:rPr lang="ru-RU" sz="2000" u="sng" kern="1200" dirty="0" smtClean="0">
              <a:solidFill>
                <a:srgbClr val="FFFF00"/>
              </a:solidFill>
            </a:rPr>
            <a:t> </a:t>
          </a:r>
          <a:r>
            <a:rPr lang="ru-RU" sz="2000" kern="1200" dirty="0" smtClean="0"/>
            <a:t>способствующие дальнейшему формированию лучшего в человеке, направленные на достижение блага близких, народа, страны.</a:t>
          </a:r>
          <a:endParaRPr lang="ru-RU" sz="2000" kern="1200" dirty="0"/>
        </a:p>
      </dsp:txBody>
      <dsp:txXfrm>
        <a:off x="0" y="1219200"/>
        <a:ext cx="4214841" cy="2560320"/>
      </dsp:txXfrm>
    </dsp:sp>
    <dsp:sp modelId="{900B430D-A7BF-48D2-8178-A29C8C51E9B8}">
      <dsp:nvSpPr>
        <dsp:cNvPr id="0" name=""/>
        <dsp:cNvSpPr/>
      </dsp:nvSpPr>
      <dsp:spPr>
        <a:xfrm>
          <a:off x="4214842" y="1219200"/>
          <a:ext cx="4214841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FF00"/>
              </a:solidFill>
            </a:rPr>
            <a:t>низкие, эгоистичные,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   в основе которых  лежит стремление  удовлетворить  лишь свои  потребности без учёта того, приносит деятельность пользу окружающим </a:t>
          </a:r>
          <a:endParaRPr lang="ru-RU" sz="2000" kern="1200" dirty="0"/>
        </a:p>
      </dsp:txBody>
      <dsp:txXfrm>
        <a:off x="4214842" y="1219200"/>
        <a:ext cx="4214841" cy="2560320"/>
      </dsp:txXfrm>
    </dsp:sp>
    <dsp:sp modelId="{D69C78B3-229F-40DE-A8B4-2054157D51CC}">
      <dsp:nvSpPr>
        <dsp:cNvPr id="0" name=""/>
        <dsp:cNvSpPr/>
      </dsp:nvSpPr>
      <dsp:spPr>
        <a:xfrm>
          <a:off x="0" y="3779520"/>
          <a:ext cx="8429684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38410E-AFE0-4484-8DBA-64E64BE66AE4}">
      <dsp:nvSpPr>
        <dsp:cNvPr id="0" name=""/>
        <dsp:cNvSpPr/>
      </dsp:nvSpPr>
      <dsp:spPr>
        <a:xfrm>
          <a:off x="2143146" y="285759"/>
          <a:ext cx="4043360" cy="25165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0000"/>
              </a:solidFill>
            </a:rPr>
            <a:t>Средства </a:t>
          </a:r>
          <a:r>
            <a:rPr lang="ru-RU" sz="2000" kern="1200" dirty="0" smtClean="0"/>
            <a:t>— это те методы, приёмы, пути, которые использует человек для достижения своих целей.</a:t>
          </a:r>
          <a:endParaRPr lang="ru-RU" sz="2000" kern="1200" dirty="0"/>
        </a:p>
      </dsp:txBody>
      <dsp:txXfrm>
        <a:off x="2143146" y="285759"/>
        <a:ext cx="4043360" cy="2516586"/>
      </dsp:txXfrm>
    </dsp:sp>
    <dsp:sp modelId="{B3C99E32-C5A4-48BD-A5F0-C29D581BF8A3}">
      <dsp:nvSpPr>
        <dsp:cNvPr id="0" name=""/>
        <dsp:cNvSpPr/>
      </dsp:nvSpPr>
      <dsp:spPr>
        <a:xfrm rot="12847019">
          <a:off x="5335291" y="2116150"/>
          <a:ext cx="156864" cy="548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2847019">
        <a:off x="5335291" y="2116150"/>
        <a:ext cx="156864" cy="548019"/>
      </dsp:txXfrm>
    </dsp:sp>
    <dsp:sp modelId="{BA95761C-989D-401F-B048-178A2E5EFB3E}">
      <dsp:nvSpPr>
        <dsp:cNvPr id="0" name=""/>
        <dsp:cNvSpPr/>
      </dsp:nvSpPr>
      <dsp:spPr>
        <a:xfrm>
          <a:off x="5147802" y="1948157"/>
          <a:ext cx="1623761" cy="162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Это могут быть </a:t>
          </a:r>
          <a:r>
            <a:rPr lang="ru-RU" sz="1300" kern="1200" dirty="0" smtClean="0">
              <a:solidFill>
                <a:srgbClr val="FF0000"/>
              </a:solidFill>
            </a:rPr>
            <a:t>действия </a:t>
          </a:r>
          <a:r>
            <a:rPr lang="ru-RU" sz="1300" kern="1200" dirty="0" smtClean="0"/>
            <a:t>человека</a:t>
          </a:r>
          <a:endParaRPr lang="ru-RU" sz="1300" kern="1200" dirty="0">
            <a:solidFill>
              <a:srgbClr val="FF0000"/>
            </a:solidFill>
          </a:endParaRPr>
        </a:p>
      </dsp:txBody>
      <dsp:txXfrm>
        <a:off x="5147802" y="1948157"/>
        <a:ext cx="1623761" cy="1623761"/>
      </dsp:txXfrm>
    </dsp:sp>
    <dsp:sp modelId="{62873BE0-423C-464A-90B9-625B89EC4D38}">
      <dsp:nvSpPr>
        <dsp:cNvPr id="0" name=""/>
        <dsp:cNvSpPr/>
      </dsp:nvSpPr>
      <dsp:spPr>
        <a:xfrm rot="8100000">
          <a:off x="4891014" y="3339112"/>
          <a:ext cx="431170" cy="548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8100000">
        <a:off x="4891014" y="3339112"/>
        <a:ext cx="431170" cy="548019"/>
      </dsp:txXfrm>
    </dsp:sp>
    <dsp:sp modelId="{B0DA6196-EB92-4807-9D45-6C72806F4152}">
      <dsp:nvSpPr>
        <dsp:cNvPr id="0" name=""/>
        <dsp:cNvSpPr/>
      </dsp:nvSpPr>
      <dsp:spPr>
        <a:xfrm>
          <a:off x="3424378" y="3671582"/>
          <a:ext cx="1623761" cy="162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Это </a:t>
          </a:r>
          <a:r>
            <a:rPr lang="ru-RU" sz="1300" kern="1200" dirty="0" smtClean="0"/>
            <a:t>могут быть </a:t>
          </a:r>
          <a:r>
            <a:rPr lang="ru-RU" sz="1300" kern="1200" dirty="0" smtClean="0">
              <a:solidFill>
                <a:srgbClr val="FF0000"/>
              </a:solidFill>
            </a:rPr>
            <a:t>предметы</a:t>
          </a:r>
          <a:r>
            <a:rPr lang="ru-RU" sz="1300" kern="1200" dirty="0" smtClean="0"/>
            <a:t> , используемые в конкретной деятельности.</a:t>
          </a:r>
          <a:endParaRPr lang="ru-RU" sz="1300" kern="1200" dirty="0">
            <a:solidFill>
              <a:srgbClr val="FF0000"/>
            </a:solidFill>
          </a:endParaRPr>
        </a:p>
      </dsp:txBody>
      <dsp:txXfrm>
        <a:off x="3424378" y="3671582"/>
        <a:ext cx="1623761" cy="1623761"/>
      </dsp:txXfrm>
    </dsp:sp>
    <dsp:sp modelId="{8F1F69FE-7ACB-429D-B484-13CAC3DD2854}">
      <dsp:nvSpPr>
        <dsp:cNvPr id="0" name=""/>
        <dsp:cNvSpPr/>
      </dsp:nvSpPr>
      <dsp:spPr>
        <a:xfrm rot="13500000">
          <a:off x="3167590" y="3356369"/>
          <a:ext cx="431170" cy="548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3500000">
        <a:off x="3167590" y="3356369"/>
        <a:ext cx="431170" cy="548019"/>
      </dsp:txXfrm>
    </dsp:sp>
    <dsp:sp modelId="{4ECEC5D2-0891-4664-A73E-11932EDF283A}">
      <dsp:nvSpPr>
        <dsp:cNvPr id="0" name=""/>
        <dsp:cNvSpPr/>
      </dsp:nvSpPr>
      <dsp:spPr>
        <a:xfrm>
          <a:off x="1700953" y="1948157"/>
          <a:ext cx="1623761" cy="1623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Это его </a:t>
          </a:r>
          <a:r>
            <a:rPr lang="ru-RU" sz="1300" kern="1200" dirty="0" smtClean="0">
              <a:solidFill>
                <a:srgbClr val="FF0000"/>
              </a:solidFill>
            </a:rPr>
            <a:t>слова, поддержка </a:t>
          </a:r>
          <a:r>
            <a:rPr lang="ru-RU" sz="1300" kern="1200" dirty="0" smtClean="0"/>
            <a:t>кого-то в трудную минуту </a:t>
          </a:r>
          <a:endParaRPr lang="ru-RU" sz="1300" kern="1200" dirty="0"/>
        </a:p>
      </dsp:txBody>
      <dsp:txXfrm>
        <a:off x="1700953" y="1948157"/>
        <a:ext cx="1623761" cy="1623761"/>
      </dsp:txXfrm>
    </dsp:sp>
    <dsp:sp modelId="{5EA19660-CF39-4428-B96C-F49AAC6DF3E1}">
      <dsp:nvSpPr>
        <dsp:cNvPr id="0" name=""/>
        <dsp:cNvSpPr/>
      </dsp:nvSpPr>
      <dsp:spPr>
        <a:xfrm rot="8618655">
          <a:off x="2916592" y="2114423"/>
          <a:ext cx="202180" cy="548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8618655">
        <a:off x="2916592" y="2114423"/>
        <a:ext cx="202180" cy="54801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FA52AD-7973-479D-A614-97AE2675C32E}">
      <dsp:nvSpPr>
        <dsp:cNvPr id="0" name=""/>
        <dsp:cNvSpPr/>
      </dsp:nvSpPr>
      <dsp:spPr>
        <a:xfrm>
          <a:off x="0" y="0"/>
          <a:ext cx="3643338" cy="14573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 юридической точки зрения</a:t>
          </a:r>
          <a:endParaRPr lang="ru-RU" sz="3600" kern="1200" dirty="0"/>
        </a:p>
      </dsp:txBody>
      <dsp:txXfrm>
        <a:off x="0" y="0"/>
        <a:ext cx="3643338" cy="1457328"/>
      </dsp:txXfrm>
    </dsp:sp>
    <dsp:sp modelId="{8C6E186D-14DC-45CA-A048-645582064A48}">
      <dsp:nvSpPr>
        <dsp:cNvPr id="0" name=""/>
        <dsp:cNvSpPr/>
      </dsp:nvSpPr>
      <dsp:spPr>
        <a:xfrm>
          <a:off x="0" y="1457328"/>
          <a:ext cx="1821669" cy="3060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u="sng" kern="1200" dirty="0" smtClean="0">
              <a:solidFill>
                <a:srgbClr val="FF0000"/>
              </a:solidFill>
            </a:rPr>
            <a:t>Законные средства </a:t>
          </a:r>
          <a:r>
            <a:rPr lang="ru-RU" sz="1900" kern="1200" dirty="0" smtClean="0"/>
            <a:t>не нарушают порядка жизни общества, не наносят вреда окружающим. </a:t>
          </a:r>
          <a:endParaRPr lang="ru-RU" sz="1900" kern="1200" dirty="0"/>
        </a:p>
      </dsp:txBody>
      <dsp:txXfrm>
        <a:off x="0" y="1457328"/>
        <a:ext cx="1821669" cy="3060388"/>
      </dsp:txXfrm>
    </dsp:sp>
    <dsp:sp modelId="{BCE6D58F-271F-49DC-BFF8-26A4B123F287}">
      <dsp:nvSpPr>
        <dsp:cNvPr id="0" name=""/>
        <dsp:cNvSpPr/>
      </dsp:nvSpPr>
      <dsp:spPr>
        <a:xfrm>
          <a:off x="1821669" y="1457328"/>
          <a:ext cx="1821669" cy="3060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sng" kern="1200" dirty="0" smtClean="0">
              <a:solidFill>
                <a:srgbClr val="FF0000"/>
              </a:solidFill>
            </a:rPr>
            <a:t>Незаконные  средства </a:t>
          </a:r>
          <a:r>
            <a:rPr lang="ru-RU" sz="1900" kern="1200" dirty="0" smtClean="0"/>
            <a:t>угрожают спокойствию и даже жизни людей, несут опасность.</a:t>
          </a:r>
          <a:endParaRPr lang="ru-RU" sz="1900" b="1" u="sng" kern="1200" dirty="0">
            <a:solidFill>
              <a:srgbClr val="FF0000"/>
            </a:solidFill>
          </a:endParaRPr>
        </a:p>
      </dsp:txBody>
      <dsp:txXfrm>
        <a:off x="1821669" y="1457328"/>
        <a:ext cx="1821669" cy="3060388"/>
      </dsp:txXfrm>
    </dsp:sp>
    <dsp:sp modelId="{B0776F60-525C-4A01-A1B8-4640F1ED229E}">
      <dsp:nvSpPr>
        <dsp:cNvPr id="0" name=""/>
        <dsp:cNvSpPr/>
      </dsp:nvSpPr>
      <dsp:spPr>
        <a:xfrm>
          <a:off x="0" y="4517716"/>
          <a:ext cx="3643338" cy="34004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FA52AD-7973-479D-A614-97AE2675C32E}">
      <dsp:nvSpPr>
        <dsp:cNvPr id="0" name=""/>
        <dsp:cNvSpPr/>
      </dsp:nvSpPr>
      <dsp:spPr>
        <a:xfrm>
          <a:off x="0" y="0"/>
          <a:ext cx="5143536" cy="15001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С моральной точки зрения </a:t>
          </a:r>
          <a:endParaRPr lang="ru-RU" sz="4400" kern="1200" dirty="0"/>
        </a:p>
      </dsp:txBody>
      <dsp:txXfrm>
        <a:off x="0" y="0"/>
        <a:ext cx="5143536" cy="1500190"/>
      </dsp:txXfrm>
    </dsp:sp>
    <dsp:sp modelId="{8C6E186D-14DC-45CA-A048-645582064A48}">
      <dsp:nvSpPr>
        <dsp:cNvPr id="0" name=""/>
        <dsp:cNvSpPr/>
      </dsp:nvSpPr>
      <dsp:spPr>
        <a:xfrm>
          <a:off x="0" y="1500190"/>
          <a:ext cx="2571768" cy="31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rgbClr val="FF0000"/>
              </a:solidFill>
            </a:rPr>
            <a:t>Гуманные средства, </a:t>
          </a:r>
          <a:r>
            <a:rPr lang="ru-RU" sz="2200" kern="1200" dirty="0" smtClean="0"/>
            <a:t>не нарушающие законов морали, построенные по принципам добра, справедливости, человечности.</a:t>
          </a:r>
          <a:endParaRPr lang="ru-RU" sz="2200" kern="1200" dirty="0"/>
        </a:p>
      </dsp:txBody>
      <dsp:txXfrm>
        <a:off x="0" y="1500190"/>
        <a:ext cx="2571768" cy="3150400"/>
      </dsp:txXfrm>
    </dsp:sp>
    <dsp:sp modelId="{BCE6D58F-271F-49DC-BFF8-26A4B123F287}">
      <dsp:nvSpPr>
        <dsp:cNvPr id="0" name=""/>
        <dsp:cNvSpPr/>
      </dsp:nvSpPr>
      <dsp:spPr>
        <a:xfrm>
          <a:off x="2571768" y="1500190"/>
          <a:ext cx="2571768" cy="31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0000"/>
              </a:solidFill>
            </a:rPr>
            <a:t>Антигуманные, безнравственные средства</a:t>
          </a:r>
          <a:r>
            <a:rPr lang="ru-RU" sz="1050" kern="1200" dirty="0" smtClean="0"/>
            <a:t>, </a:t>
          </a:r>
          <a:r>
            <a:rPr lang="ru-RU" sz="2000" kern="1200" dirty="0" smtClean="0"/>
            <a:t>попирающие честь, достоинство людей, несущие в себе зло, переходящие все границ</a:t>
          </a:r>
          <a:r>
            <a:rPr lang="ru-RU" sz="1200" kern="1200" dirty="0" smtClean="0"/>
            <a:t>ы.</a:t>
          </a:r>
          <a:endParaRPr lang="ru-RU" sz="1200" b="1" u="sng" kern="1200" dirty="0">
            <a:solidFill>
              <a:srgbClr val="FF0000"/>
            </a:solidFill>
          </a:endParaRPr>
        </a:p>
      </dsp:txBody>
      <dsp:txXfrm>
        <a:off x="2571768" y="1500190"/>
        <a:ext cx="2571768" cy="3150400"/>
      </dsp:txXfrm>
    </dsp:sp>
    <dsp:sp modelId="{B0776F60-525C-4A01-A1B8-4640F1ED229E}">
      <dsp:nvSpPr>
        <dsp:cNvPr id="0" name=""/>
        <dsp:cNvSpPr/>
      </dsp:nvSpPr>
      <dsp:spPr>
        <a:xfrm>
          <a:off x="0" y="4650591"/>
          <a:ext cx="5143536" cy="35004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60351D-9107-4990-9B0F-8DE451AE5361}">
      <dsp:nvSpPr>
        <dsp:cNvPr id="0" name=""/>
        <dsp:cNvSpPr/>
      </dsp:nvSpPr>
      <dsp:spPr>
        <a:xfrm>
          <a:off x="0" y="4314683"/>
          <a:ext cx="8329642" cy="2574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Различие цели и мечты.</a:t>
          </a:r>
          <a:endParaRPr lang="ru-RU" sz="1600" kern="1200" dirty="0"/>
        </a:p>
      </dsp:txBody>
      <dsp:txXfrm>
        <a:off x="0" y="4314683"/>
        <a:ext cx="8329642" cy="257415"/>
      </dsp:txXfrm>
    </dsp:sp>
    <dsp:sp modelId="{868AA2D9-58CE-4621-8CE3-9C0DB7388677}">
      <dsp:nvSpPr>
        <dsp:cNvPr id="0" name=""/>
        <dsp:cNvSpPr/>
      </dsp:nvSpPr>
      <dsp:spPr>
        <a:xfrm rot="10800000">
          <a:off x="0" y="3922639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Что и кто помогает человеку на пути к его целям. </a:t>
          </a:r>
          <a:endParaRPr lang="ru-RU" sz="1600" kern="1200" dirty="0"/>
        </a:p>
      </dsp:txBody>
      <dsp:txXfrm rot="10800000">
        <a:off x="0" y="3922639"/>
        <a:ext cx="8329642" cy="395905"/>
      </dsp:txXfrm>
    </dsp:sp>
    <dsp:sp modelId="{A3BF7BA5-6BF7-49F9-A7AD-4C31DFEFEE03}">
      <dsp:nvSpPr>
        <dsp:cNvPr id="0" name=""/>
        <dsp:cNvSpPr/>
      </dsp:nvSpPr>
      <dsp:spPr>
        <a:xfrm rot="10800000">
          <a:off x="0" y="3530595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Как связаны цели человека с его личностью.</a:t>
          </a:r>
          <a:endParaRPr lang="ru-RU" sz="1600" kern="1200" dirty="0"/>
        </a:p>
      </dsp:txBody>
      <dsp:txXfrm rot="10800000">
        <a:off x="0" y="3530595"/>
        <a:ext cx="8329642" cy="395905"/>
      </dsp:txXfrm>
    </dsp:sp>
    <dsp:sp modelId="{72631B7A-3EE7-448F-A713-6B0693E68DE8}">
      <dsp:nvSpPr>
        <dsp:cNvPr id="0" name=""/>
        <dsp:cNvSpPr/>
      </dsp:nvSpPr>
      <dsp:spPr>
        <a:xfrm rot="10800000">
          <a:off x="0" y="3138550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Можно ли оправдать великие цели, достигнутые нечестным путем.</a:t>
          </a:r>
          <a:endParaRPr lang="ru-RU" sz="1600" kern="1200" dirty="0"/>
        </a:p>
      </dsp:txBody>
      <dsp:txXfrm rot="10800000">
        <a:off x="0" y="3138550"/>
        <a:ext cx="8329642" cy="395905"/>
      </dsp:txXfrm>
    </dsp:sp>
    <dsp:sp modelId="{E0C8EC1B-FF72-413F-9E59-E960D855A6EC}">
      <dsp:nvSpPr>
        <dsp:cNvPr id="0" name=""/>
        <dsp:cNvSpPr/>
      </dsp:nvSpPr>
      <dsp:spPr>
        <a:xfrm rot="10800000">
          <a:off x="0" y="2746506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Способы достижения цели .</a:t>
          </a:r>
          <a:endParaRPr lang="ru-RU" sz="1600" kern="1200" dirty="0"/>
        </a:p>
      </dsp:txBody>
      <dsp:txXfrm rot="10800000">
        <a:off x="0" y="2746506"/>
        <a:ext cx="8329642" cy="395905"/>
      </dsp:txXfrm>
    </dsp:sp>
    <dsp:sp modelId="{C71DE713-2C43-4752-93A4-925DBF0BB676}">
      <dsp:nvSpPr>
        <dsp:cNvPr id="0" name=""/>
        <dsp:cNvSpPr/>
      </dsp:nvSpPr>
      <dsp:spPr>
        <a:xfrm rot="10800000">
          <a:off x="0" y="2354462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К чему приводит стремление к тем или иным целям.</a:t>
          </a:r>
          <a:endParaRPr lang="ru-RU" sz="1600" kern="1200" dirty="0"/>
        </a:p>
      </dsp:txBody>
      <dsp:txXfrm rot="10800000">
        <a:off x="0" y="2354462"/>
        <a:ext cx="8329642" cy="395905"/>
      </dsp:txXfrm>
    </dsp:sp>
    <dsp:sp modelId="{E3F6EDC3-E130-4261-9227-E7CED58D75A1}">
      <dsp:nvSpPr>
        <dsp:cNvPr id="0" name=""/>
        <dsp:cNvSpPr/>
      </dsp:nvSpPr>
      <dsp:spPr>
        <a:xfrm rot="10800000">
          <a:off x="0" y="1962417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Самореализация личности.</a:t>
          </a:r>
          <a:endParaRPr lang="ru-RU" sz="1600" kern="1200" dirty="0"/>
        </a:p>
      </dsp:txBody>
      <dsp:txXfrm rot="10800000">
        <a:off x="0" y="1962417"/>
        <a:ext cx="8329642" cy="395905"/>
      </dsp:txXfrm>
    </dsp:sp>
    <dsp:sp modelId="{4BAFFBB6-43AC-49E1-AE6E-197040B70006}">
      <dsp:nvSpPr>
        <dsp:cNvPr id="0" name=""/>
        <dsp:cNvSpPr/>
      </dsp:nvSpPr>
      <dsp:spPr>
        <a:xfrm rot="10800000">
          <a:off x="0" y="1570373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Цель как двигатель прогресса.</a:t>
          </a:r>
          <a:endParaRPr lang="ru-RU" sz="1600" kern="1200" dirty="0"/>
        </a:p>
      </dsp:txBody>
      <dsp:txXfrm rot="10800000">
        <a:off x="0" y="1570373"/>
        <a:ext cx="8329642" cy="395905"/>
      </dsp:txXfrm>
    </dsp:sp>
    <dsp:sp modelId="{C18B4630-019A-4C66-9181-18A808826672}">
      <dsp:nvSpPr>
        <dsp:cNvPr id="0" name=""/>
        <dsp:cNvSpPr/>
      </dsp:nvSpPr>
      <dsp:spPr>
        <a:xfrm rot="10800000">
          <a:off x="0" y="1178329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Жизнь без цели. К чему это может привести?</a:t>
          </a:r>
          <a:endParaRPr lang="ru-RU" sz="1600" kern="1200" dirty="0"/>
        </a:p>
      </dsp:txBody>
      <dsp:txXfrm rot="10800000">
        <a:off x="0" y="1178329"/>
        <a:ext cx="8329642" cy="395905"/>
      </dsp:txXfrm>
    </dsp:sp>
    <dsp:sp modelId="{27B9D78D-D65C-4D4C-AC44-1FF6BEACB176}">
      <dsp:nvSpPr>
        <dsp:cNvPr id="0" name=""/>
        <dsp:cNvSpPr/>
      </dsp:nvSpPr>
      <dsp:spPr>
        <a:xfrm rot="10800000">
          <a:off x="0" y="786285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Цель как беспрерывном процесс.</a:t>
          </a:r>
          <a:endParaRPr lang="ru-RU" sz="1600" kern="1200" dirty="0"/>
        </a:p>
      </dsp:txBody>
      <dsp:txXfrm rot="10800000">
        <a:off x="0" y="786285"/>
        <a:ext cx="8329642" cy="395905"/>
      </dsp:txXfrm>
    </dsp:sp>
    <dsp:sp modelId="{E888390B-E96D-472F-800F-3E8642CEF685}">
      <dsp:nvSpPr>
        <dsp:cNvPr id="0" name=""/>
        <dsp:cNvSpPr/>
      </dsp:nvSpPr>
      <dsp:spPr>
        <a:xfrm rot="10800000">
          <a:off x="0" y="394240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Цель как основополагающая часть жизни человека. </a:t>
          </a:r>
          <a:endParaRPr lang="ru-RU" sz="1600" kern="1200" dirty="0"/>
        </a:p>
      </dsp:txBody>
      <dsp:txXfrm rot="10800000">
        <a:off x="0" y="394240"/>
        <a:ext cx="8329642" cy="395905"/>
      </dsp:txXfrm>
    </dsp:sp>
    <dsp:sp modelId="{966A7FC9-17CD-4E0A-90EE-4EC5BA09EFFE}">
      <dsp:nvSpPr>
        <dsp:cNvPr id="0" name=""/>
        <dsp:cNvSpPr/>
      </dsp:nvSpPr>
      <dsp:spPr>
        <a:xfrm rot="10800000">
          <a:off x="0" y="2196"/>
          <a:ext cx="8329642" cy="39590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Роль цели в жизни человека.</a:t>
          </a:r>
          <a:endParaRPr lang="ru-RU" sz="1600" kern="1200" dirty="0"/>
        </a:p>
      </dsp:txBody>
      <dsp:txXfrm rot="10800000">
        <a:off x="0" y="2196"/>
        <a:ext cx="8329642" cy="39590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16AC20-52DA-40BB-B308-D03DD6B2485C}">
      <dsp:nvSpPr>
        <dsp:cNvPr id="0" name=""/>
        <dsp:cNvSpPr/>
      </dsp:nvSpPr>
      <dsp:spPr>
        <a:xfrm>
          <a:off x="0" y="452681"/>
          <a:ext cx="8858280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4C0E5-F85C-4C81-80DC-D99CBFE18ACD}">
      <dsp:nvSpPr>
        <dsp:cNvPr id="0" name=""/>
        <dsp:cNvSpPr/>
      </dsp:nvSpPr>
      <dsp:spPr>
        <a:xfrm>
          <a:off x="442914" y="68921"/>
          <a:ext cx="6200796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7030A0"/>
              </a:solidFill>
            </a:rPr>
            <a:t>Конкретная цель определяет средства, которые использует человек.</a:t>
          </a:r>
          <a:endParaRPr lang="ru-RU" sz="1400" b="1" i="1" kern="1200" dirty="0">
            <a:solidFill>
              <a:srgbClr val="7030A0"/>
            </a:solidFill>
          </a:endParaRPr>
        </a:p>
      </dsp:txBody>
      <dsp:txXfrm>
        <a:off x="442914" y="68921"/>
        <a:ext cx="6200796" cy="767520"/>
      </dsp:txXfrm>
    </dsp:sp>
    <dsp:sp modelId="{39898640-1067-4DAA-AF28-7F156621BFEF}">
      <dsp:nvSpPr>
        <dsp:cNvPr id="0" name=""/>
        <dsp:cNvSpPr/>
      </dsp:nvSpPr>
      <dsp:spPr>
        <a:xfrm>
          <a:off x="0" y="1632041"/>
          <a:ext cx="8858280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C8C57-4588-4EA2-87CA-64F6AC6EC5A6}">
      <dsp:nvSpPr>
        <dsp:cNvPr id="0" name=""/>
        <dsp:cNvSpPr/>
      </dsp:nvSpPr>
      <dsp:spPr>
        <a:xfrm>
          <a:off x="442914" y="1248281"/>
          <a:ext cx="6200796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7030A0"/>
              </a:solidFill>
            </a:rPr>
            <a:t>Средства, как и цели, зависят от того, каков человек, насколько он порядочен, сформирован нравственно, социально.</a:t>
          </a:r>
          <a:endParaRPr lang="ru-RU" sz="1400" b="1" i="1" kern="1200" dirty="0">
            <a:solidFill>
              <a:srgbClr val="7030A0"/>
            </a:solidFill>
          </a:endParaRPr>
        </a:p>
      </dsp:txBody>
      <dsp:txXfrm>
        <a:off x="442914" y="1248281"/>
        <a:ext cx="6200796" cy="767520"/>
      </dsp:txXfrm>
    </dsp:sp>
    <dsp:sp modelId="{1E00A014-42F3-480B-B035-D23C019D3279}">
      <dsp:nvSpPr>
        <dsp:cNvPr id="0" name=""/>
        <dsp:cNvSpPr/>
      </dsp:nvSpPr>
      <dsp:spPr>
        <a:xfrm>
          <a:off x="0" y="2811401"/>
          <a:ext cx="8858280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BC014-0790-4914-96F7-BFAD0C858C55}">
      <dsp:nvSpPr>
        <dsp:cNvPr id="0" name=""/>
        <dsp:cNvSpPr/>
      </dsp:nvSpPr>
      <dsp:spPr>
        <a:xfrm>
          <a:off x="442914" y="2427641"/>
          <a:ext cx="6200796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7030A0"/>
              </a:solidFill>
            </a:rPr>
            <a:t>Необходимо чётко продумывать средства достижения цели, чтобы не навредить окружающим, не унизить самого себя аморальными поступками.</a:t>
          </a:r>
          <a:endParaRPr lang="ru-RU" sz="1400" b="1" i="1" kern="1200" dirty="0">
            <a:solidFill>
              <a:srgbClr val="7030A0"/>
            </a:solidFill>
          </a:endParaRPr>
        </a:p>
      </dsp:txBody>
      <dsp:txXfrm>
        <a:off x="442914" y="2427641"/>
        <a:ext cx="6200796" cy="767520"/>
      </dsp:txXfrm>
    </dsp:sp>
    <dsp:sp modelId="{E9072C6E-F982-4EDE-ACDD-65894A0C2C6C}">
      <dsp:nvSpPr>
        <dsp:cNvPr id="0" name=""/>
        <dsp:cNvSpPr/>
      </dsp:nvSpPr>
      <dsp:spPr>
        <a:xfrm>
          <a:off x="0" y="3990762"/>
          <a:ext cx="8858280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F12DB-B410-4197-AF0A-DAEE12C0A869}">
      <dsp:nvSpPr>
        <dsp:cNvPr id="0" name=""/>
        <dsp:cNvSpPr/>
      </dsp:nvSpPr>
      <dsp:spPr>
        <a:xfrm>
          <a:off x="442914" y="3607002"/>
          <a:ext cx="6200796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5" tIns="0" rIns="23437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7030A0"/>
              </a:solidFill>
            </a:rPr>
            <a:t>Любая, на первый взгляд, благородная цель, достигнутая низкими, грязными, беззаконными способами, перестаёт быть таковой, так как достигается болью и страданиями других людей.</a:t>
          </a:r>
          <a:endParaRPr lang="ru-RU" sz="1400" b="1" i="1" kern="1200" dirty="0">
            <a:solidFill>
              <a:srgbClr val="7030A0"/>
            </a:solidFill>
          </a:endParaRPr>
        </a:p>
      </dsp:txBody>
      <dsp:txXfrm>
        <a:off x="442914" y="3607002"/>
        <a:ext cx="6200796" cy="76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4D601-0BE4-41A4-90C5-BBD60959E227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70584-90E4-48B3-A6F0-846DC5334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82708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Тематическое направление 2018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280920" cy="64807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к итоговому сочинению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340768"/>
            <a:ext cx="7786742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/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 и средства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1703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Глухова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Татьяна Ивановна,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учитель русского языка и литературы высшей квалификационной категории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МОУ   « СОШ№1» г.о. Электросталь.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Лысенко Зоя Владимировна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учитель русского языка и литературы высшей квалификационной категории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МОУ «СОШ№1» г. о. Электросталь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643966" cy="7143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средства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472518" cy="5073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1643050"/>
          <a:ext cx="364333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4000464" y="1643050"/>
          <a:ext cx="5143536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642918"/>
            <a:ext cx="880293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Средства достижения цели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2532888"/>
            <a:ext cx="3714776" cy="40393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ru-RU" dirty="0" smtClean="0"/>
              <a:t>способ</a:t>
            </a:r>
          </a:p>
          <a:p>
            <a:pPr lvl="0" algn="ctr"/>
            <a:r>
              <a:rPr lang="ru-RU" dirty="0" smtClean="0"/>
              <a:t>метод</a:t>
            </a:r>
          </a:p>
          <a:p>
            <a:pPr lvl="0" algn="ctr"/>
            <a:r>
              <a:rPr lang="ru-RU" dirty="0" smtClean="0"/>
              <a:t>орудие</a:t>
            </a:r>
          </a:p>
          <a:p>
            <a:pPr lvl="0" algn="ctr"/>
            <a:r>
              <a:rPr lang="ru-RU" dirty="0" smtClean="0"/>
              <a:t>путь</a:t>
            </a:r>
          </a:p>
          <a:p>
            <a:pPr lvl="0" algn="ctr"/>
            <a:r>
              <a:rPr lang="ru-RU" dirty="0" smtClean="0"/>
              <a:t>ресурс</a:t>
            </a:r>
          </a:p>
          <a:p>
            <a:pPr lvl="0" algn="ctr"/>
            <a:r>
              <a:rPr lang="ru-RU" dirty="0" smtClean="0"/>
              <a:t>возможность</a:t>
            </a:r>
          </a:p>
          <a:p>
            <a:pPr algn="ctr"/>
            <a:r>
              <a:rPr lang="ru-RU" dirty="0" smtClean="0"/>
              <a:t>приспособление</a:t>
            </a:r>
          </a:p>
          <a:p>
            <a:pPr algn="ctr"/>
            <a:r>
              <a:rPr lang="ru-RU" dirty="0" smtClean="0"/>
              <a:t> инструмент</a:t>
            </a:r>
          </a:p>
          <a:p>
            <a:pPr lvl="0" algn="ctr"/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82153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Синонимы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 слову «средства»</a:t>
            </a:r>
            <a:endParaRPr lang="ru-RU" sz="4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Направления рассуждения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329642" cy="457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572560" cy="78581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Примерный список тем для итогового сочинения в «</a:t>
            </a:r>
            <a:r>
              <a:rPr lang="ru-RU" sz="2400" b="1" i="1" u="sng" dirty="0" smtClean="0">
                <a:solidFill>
                  <a:srgbClr val="FF0000"/>
                </a:solidFill>
              </a:rPr>
              <a:t>Цели и средства».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4210080" cy="53466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1000" dirty="0" smtClean="0"/>
              <a:t>Можно ли утверждать, что на войне все средства хороши?</a:t>
            </a:r>
          </a:p>
          <a:p>
            <a:pPr lvl="0"/>
            <a:r>
              <a:rPr lang="ru-RU" sz="1000" dirty="0" smtClean="0"/>
              <a:t>Оправдывает ли цель средства?</a:t>
            </a:r>
          </a:p>
          <a:p>
            <a:pPr lvl="0"/>
            <a:r>
              <a:rPr lang="ru-RU" sz="1000" dirty="0" smtClean="0"/>
              <a:t>Как вы понимаете поговорку: «Овчинка выделки не стоит»?</a:t>
            </a:r>
          </a:p>
          <a:p>
            <a:pPr lvl="0"/>
            <a:r>
              <a:rPr lang="ru-RU" sz="1000" dirty="0" smtClean="0"/>
              <a:t>Почему важно иметь цель в жизни?</a:t>
            </a:r>
          </a:p>
          <a:p>
            <a:pPr lvl="0"/>
            <a:r>
              <a:rPr lang="ru-RU" sz="1000" dirty="0" smtClean="0"/>
              <a:t>Для чего нужна цель?</a:t>
            </a:r>
          </a:p>
          <a:p>
            <a:pPr lvl="0"/>
            <a:r>
              <a:rPr lang="ru-RU" sz="1000" dirty="0" smtClean="0"/>
              <a:t>Как Вы понимаете высказывание: «Когда цель достигнута, о пути забывают»?</a:t>
            </a:r>
          </a:p>
          <a:p>
            <a:pPr lvl="0"/>
            <a:r>
              <a:rPr lang="ru-RU" sz="1000" dirty="0" smtClean="0"/>
              <a:t>Достижение какой цели приносит удовлетворение?</a:t>
            </a:r>
          </a:p>
          <a:p>
            <a:pPr lvl="0"/>
            <a:r>
              <a:rPr lang="ru-RU" sz="1000" dirty="0" smtClean="0"/>
              <a:t>Подтвердите или опровергните высказывание А. </a:t>
            </a:r>
            <a:r>
              <a:rPr lang="ru-RU" sz="1000" dirty="0" err="1" smtClean="0"/>
              <a:t>Энштейна</a:t>
            </a:r>
            <a:r>
              <a:rPr lang="ru-RU" sz="1000" dirty="0" smtClean="0"/>
              <a:t>: «Если вы хотите вести счастливую жизнь, вы должны быть привязаны к цели, а не к людям или к вещам».</a:t>
            </a:r>
          </a:p>
          <a:p>
            <a:pPr lvl="0"/>
            <a:r>
              <a:rPr lang="ru-RU" sz="1000" dirty="0" smtClean="0"/>
              <a:t>Можно ли добиться цели, если преграды кажутся непреодолимыми?</a:t>
            </a:r>
          </a:p>
          <a:p>
            <a:pPr lvl="0"/>
            <a:r>
              <a:rPr lang="ru-RU" sz="1000" dirty="0" smtClean="0"/>
              <a:t>Какими качествами должен обладать человек, чтобы достигать великие цели?</a:t>
            </a:r>
          </a:p>
          <a:p>
            <a:pPr lvl="0"/>
            <a:r>
              <a:rPr lang="ru-RU" sz="1000" dirty="0" smtClean="0"/>
              <a:t>Справедливо ли высказывания Конфуция: «Когда вам покажется, что цель недостижима, не изменяйте цель — изменяйте свой план действий»?</a:t>
            </a:r>
          </a:p>
          <a:p>
            <a:pPr lvl="0"/>
            <a:r>
              <a:rPr lang="ru-RU" sz="1000" dirty="0" smtClean="0"/>
              <a:t>Что значит «великая цель»?</a:t>
            </a:r>
          </a:p>
          <a:p>
            <a:pPr lvl="0"/>
            <a:r>
              <a:rPr lang="ru-RU" sz="1000" dirty="0" smtClean="0"/>
              <a:t>Кто или что помогает человеку добиться цели в жизни?</a:t>
            </a:r>
          </a:p>
          <a:p>
            <a:pPr lvl="0"/>
            <a:r>
              <a:rPr lang="ru-RU" sz="1000" dirty="0" smtClean="0"/>
              <a:t>Как Вы понимаете высказывание О.де Бальзака: «Чтобы дойти до цели, надо прежде всего идти»?</a:t>
            </a:r>
          </a:p>
          <a:p>
            <a:pPr lvl="0"/>
            <a:r>
              <a:rPr lang="ru-RU" sz="1000" dirty="0" smtClean="0"/>
              <a:t>Может ли человек жить без цели?</a:t>
            </a:r>
          </a:p>
          <a:p>
            <a:pPr lvl="0"/>
            <a:r>
              <a:rPr lang="ru-RU" sz="1000" dirty="0" smtClean="0"/>
              <a:t>Как Вы понимаете высказывание Э.А. По «Никакой транспорт не будет попутным, если не знаешь, куда идти»? </a:t>
            </a:r>
          </a:p>
          <a:p>
            <a:pPr lvl="0"/>
            <a:r>
              <a:rPr lang="ru-RU" sz="1000" dirty="0" smtClean="0"/>
              <a:t>Можно ли добиться цели, если все против тебя?</a:t>
            </a:r>
          </a:p>
          <a:p>
            <a:pPr lvl="0"/>
            <a:r>
              <a:rPr lang="ru-RU" sz="1000" dirty="0" smtClean="0"/>
              <a:t> К чему приводит отсутствие цели в жизни? </a:t>
            </a:r>
          </a:p>
          <a:p>
            <a:pPr lvl="0"/>
            <a:r>
              <a:rPr lang="ru-RU" sz="1000" dirty="0" smtClean="0"/>
              <a:t>Какая разница между истинной и ложной целью? </a:t>
            </a:r>
          </a:p>
          <a:p>
            <a:pPr lvl="0"/>
            <a:endParaRPr lang="ru-RU" sz="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071546"/>
            <a:ext cx="4500594" cy="578645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1000" dirty="0" smtClean="0"/>
              <a:t>Чем мечта отличается от цели?</a:t>
            </a:r>
          </a:p>
          <a:p>
            <a:pPr lvl="0"/>
            <a:r>
              <a:rPr lang="ru-RU" sz="1000" dirty="0" smtClean="0"/>
              <a:t> Чем опасно бесцельное существование? </a:t>
            </a:r>
          </a:p>
          <a:p>
            <a:pPr lvl="0"/>
            <a:r>
              <a:rPr lang="ru-RU" sz="1000" dirty="0" smtClean="0"/>
              <a:t>Как Вы понимаете высказывание М.Ганди: «Найди цель, ресурсы найдутся». </a:t>
            </a:r>
          </a:p>
          <a:p>
            <a:pPr lvl="0"/>
            <a:r>
              <a:rPr lang="ru-RU" sz="1000" dirty="0" smtClean="0"/>
              <a:t>Как достигнуть цели? </a:t>
            </a:r>
          </a:p>
          <a:p>
            <a:pPr lvl="0"/>
            <a:r>
              <a:rPr lang="ru-RU" sz="1000" dirty="0" smtClean="0"/>
              <a:t>Согласны ли Вы с утверждением: «Тот шагает быстрей, кто шагает один»? </a:t>
            </a:r>
          </a:p>
          <a:p>
            <a:pPr lvl="0"/>
            <a:r>
              <a:rPr lang="ru-RU" sz="1000" dirty="0" smtClean="0"/>
              <a:t>Можно ли судить о человеке по его цели? </a:t>
            </a:r>
          </a:p>
          <a:p>
            <a:pPr lvl="0"/>
            <a:r>
              <a:rPr lang="ru-RU" sz="1000" dirty="0" smtClean="0"/>
              <a:t>Можно ли оправдать великие цели, достигнутые нечестным путем? </a:t>
            </a:r>
          </a:p>
          <a:p>
            <a:pPr lvl="0"/>
            <a:r>
              <a:rPr lang="ru-RU" sz="1000" dirty="0" smtClean="0"/>
              <a:t>Как общество влияет на формирование целей?</a:t>
            </a:r>
          </a:p>
          <a:p>
            <a:pPr lvl="0"/>
            <a:r>
              <a:rPr lang="ru-RU" sz="1000" dirty="0" smtClean="0"/>
              <a:t>Согласны ли Вы с утверждением А. </a:t>
            </a:r>
            <a:r>
              <a:rPr lang="ru-RU" sz="1000" dirty="0" err="1" smtClean="0"/>
              <a:t>Энштейна</a:t>
            </a:r>
            <a:r>
              <a:rPr lang="ru-RU" sz="1000" dirty="0" smtClean="0"/>
              <a:t>: «Никакая цель не высока настолько, чтобы оправдывала недостойные средства для ее достижения»? </a:t>
            </a:r>
          </a:p>
          <a:p>
            <a:pPr lvl="0"/>
            <a:r>
              <a:rPr lang="ru-RU" sz="1000" dirty="0" smtClean="0"/>
              <a:t>Существуют ли недостижимые цели?</a:t>
            </a:r>
          </a:p>
          <a:p>
            <a:pPr lvl="0"/>
            <a:r>
              <a:rPr lang="ru-RU" sz="1000" dirty="0" smtClean="0"/>
              <a:t> Как Вы понимаете слова Дж. Оруэлла: «Я понимаю как; не понимаю зачем»? </a:t>
            </a:r>
          </a:p>
          <a:p>
            <a:pPr lvl="0"/>
            <a:r>
              <a:rPr lang="ru-RU" sz="1000" dirty="0" smtClean="0"/>
              <a:t>Может ли благая цель служить прикрытием низменных планов? </a:t>
            </a:r>
          </a:p>
          <a:p>
            <a:pPr lvl="0"/>
            <a:r>
              <a:rPr lang="ru-RU" sz="1000" dirty="0" smtClean="0"/>
              <a:t>Согласны ли Вы с утверждением А. Рэнд: «Потерян навсегда лишь тот, в ком угасли стремления»? </a:t>
            </a:r>
          </a:p>
          <a:p>
            <a:pPr lvl="0"/>
            <a:r>
              <a:rPr lang="ru-RU" sz="1000" dirty="0" smtClean="0"/>
              <a:t>В каких жизненных ситуациях достижение цели не приносит счастья? </a:t>
            </a:r>
          </a:p>
          <a:p>
            <a:pPr lvl="0"/>
            <a:r>
              <a:rPr lang="ru-RU" sz="1000" dirty="0" smtClean="0"/>
              <a:t>На что способен ли человек, потерявший цель в жизни? </a:t>
            </a:r>
          </a:p>
          <a:p>
            <a:pPr lvl="0"/>
            <a:r>
              <a:rPr lang="ru-RU" sz="1000" dirty="0" smtClean="0"/>
              <a:t>Всегда ли достижение цели делает человека счастливым? </a:t>
            </a:r>
          </a:p>
          <a:p>
            <a:pPr lvl="0"/>
            <a:r>
              <a:rPr lang="ru-RU" sz="1000" dirty="0" smtClean="0"/>
              <a:t>Какова цель существования человека? </a:t>
            </a:r>
          </a:p>
          <a:p>
            <a:pPr lvl="0"/>
            <a:r>
              <a:rPr lang="ru-RU" sz="1000" dirty="0" smtClean="0"/>
              <a:t>Нужно ли ставить перед собой «недостижимые» цели?</a:t>
            </a:r>
          </a:p>
          <a:p>
            <a:pPr lvl="0"/>
            <a:r>
              <a:rPr lang="ru-RU" sz="1000" dirty="0" smtClean="0"/>
              <a:t> Как Вы понимаете словосочетание «идти по головам»? </a:t>
            </a:r>
          </a:p>
          <a:p>
            <a:pPr lvl="0"/>
            <a:r>
              <a:rPr lang="ru-RU" sz="1000" dirty="0" smtClean="0"/>
              <a:t>Чем отличается «сиюминутное желание» от «цели»?</a:t>
            </a:r>
          </a:p>
          <a:p>
            <a:pPr lvl="0"/>
            <a:r>
              <a:rPr lang="ru-RU" sz="1000" dirty="0" smtClean="0"/>
              <a:t> Как связаны моральные качества человека связаны со средствами, которые он выбирает для достижения своих целей? </a:t>
            </a:r>
          </a:p>
          <a:p>
            <a:r>
              <a:rPr lang="ru-RU" sz="1000" dirty="0" smtClean="0"/>
              <a:t>Как Вы понимаете утверждение Л. да Винчи: «Не оборачивается тот, кто устремлён к звёздам»?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000132"/>
          </a:xfr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Работа над композицией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</a:t>
            </a:r>
            <a:r>
              <a:rPr lang="ru-RU" b="1" i="1" u="sng" dirty="0" smtClean="0"/>
              <a:t>Вступление.</a:t>
            </a:r>
          </a:p>
          <a:p>
            <a:r>
              <a:rPr lang="ru-RU" b="1" i="1" dirty="0" smtClean="0"/>
              <a:t> </a:t>
            </a:r>
            <a:r>
              <a:rPr lang="ru-RU" dirty="0" smtClean="0"/>
              <a:t>Ссылка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авторитетное мнен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ие </a:t>
            </a:r>
            <a:r>
              <a:rPr lang="ru-RU" dirty="0" smtClean="0"/>
              <a:t>по вопросу, близкому к обсуждаемой проблеме  (например,  слова академика Д.С.Лихачёва: «</a:t>
            </a:r>
            <a:r>
              <a:rPr lang="ru-RU" i="1" dirty="0" smtClean="0"/>
              <a:t>Только жизненно необходимая цель позволяет человеку прожить свою жизнь с достоинством и получить настоящую радость</a:t>
            </a:r>
            <a:r>
              <a:rPr lang="ru-RU" dirty="0" smtClean="0"/>
              <a:t>».)//определение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ключевых понятий </a:t>
            </a:r>
            <a:r>
              <a:rPr lang="ru-RU" dirty="0" smtClean="0"/>
              <a:t>и комментарий к </a:t>
            </a:r>
            <a:r>
              <a:rPr lang="ru-RU" u="sng" dirty="0" smtClean="0"/>
              <a:t>ним.</a:t>
            </a:r>
          </a:p>
          <a:p>
            <a:r>
              <a:rPr lang="ru-RU" u="sng" dirty="0" smtClean="0"/>
              <a:t>2. </a:t>
            </a:r>
            <a:r>
              <a:rPr lang="ru-RU" b="1" i="1" u="sng" dirty="0" smtClean="0"/>
              <a:t>Основная часть</a:t>
            </a:r>
            <a:r>
              <a:rPr lang="ru-RU" u="sng" dirty="0" smtClean="0"/>
              <a:t>.</a:t>
            </a:r>
          </a:p>
          <a:p>
            <a:r>
              <a:rPr lang="ru-RU" dirty="0" smtClean="0"/>
              <a:t>А)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Ответ на вопрос, заданный в теме сочинения – основной тезис.</a:t>
            </a:r>
          </a:p>
          <a:p>
            <a:r>
              <a:rPr lang="ru-RU" dirty="0" smtClean="0"/>
              <a:t>Б)Аргументация:</a:t>
            </a:r>
          </a:p>
          <a:p>
            <a:r>
              <a:rPr lang="ru-RU" dirty="0" smtClean="0"/>
              <a:t>    1 Аргумент </a:t>
            </a:r>
            <a:r>
              <a:rPr lang="ru-RU" dirty="0" err="1" smtClean="0"/>
              <a:t>=Довод</a:t>
            </a:r>
            <a:r>
              <a:rPr lang="ru-RU" dirty="0" smtClean="0"/>
              <a:t> 1 + ЛИТЕРАТУРНЫЙ ПРИМЕР +</a:t>
            </a:r>
            <a:r>
              <a:rPr lang="ru-RU" dirty="0" err="1" smtClean="0"/>
              <a:t>микровывод</a:t>
            </a:r>
            <a:endParaRPr lang="ru-RU" dirty="0" smtClean="0"/>
          </a:p>
          <a:p>
            <a:r>
              <a:rPr lang="ru-RU" dirty="0" smtClean="0"/>
              <a:t>    2 </a:t>
            </a:r>
            <a:r>
              <a:rPr lang="ru-RU" dirty="0" err="1" smtClean="0"/>
              <a:t>Аргумент=</a:t>
            </a:r>
            <a:r>
              <a:rPr lang="ru-RU" dirty="0" smtClean="0"/>
              <a:t> Довод 2 + ЛИТЕРАТУРНЫЙ ПРИМЕР +</a:t>
            </a:r>
            <a:r>
              <a:rPr lang="ru-RU" dirty="0" err="1" smtClean="0"/>
              <a:t>микровывод</a:t>
            </a:r>
            <a:endParaRPr lang="ru-RU" dirty="0" smtClean="0"/>
          </a:p>
          <a:p>
            <a:pPr fontAlgn="base"/>
            <a:r>
              <a:rPr lang="ru-RU" b="1" dirty="0" smtClean="0"/>
              <a:t>3</a:t>
            </a:r>
            <a:r>
              <a:rPr lang="ru-RU" b="1" u="sng" dirty="0" smtClean="0"/>
              <a:t>. Заключение.  </a:t>
            </a:r>
          </a:p>
          <a:p>
            <a:pPr fontAlgn="base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Обобщение сказанного </a:t>
            </a:r>
            <a:r>
              <a:rPr lang="ru-RU" dirty="0" smtClean="0"/>
              <a:t>//рассуждение об актуальности </a:t>
            </a:r>
            <a:r>
              <a:rPr lang="ru-RU" dirty="0" err="1" smtClean="0"/>
              <a:t>темы+</a:t>
            </a:r>
            <a:endParaRPr lang="ru-RU" dirty="0" smtClean="0"/>
          </a:p>
          <a:p>
            <a:pPr fontAlgn="base"/>
            <a:r>
              <a:rPr lang="ru-RU" dirty="0" smtClean="0"/>
              <a:t>Призыв, обращение к читателю// Риторический вопрос//</a:t>
            </a:r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/>
              <a:t>Использование цитат.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000108"/>
            <a:ext cx="838402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тезисы</a:t>
            </a:r>
            <a:endParaRPr lang="ru-RU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2143116"/>
          <a:ext cx="8858280" cy="4714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Рекомендуемые произведения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-М.Ю. Лермонтов « Герой нашего времени, «Песня про царя Ивана Васильевича, молодого опричника и удалого купца Калашникова».</a:t>
            </a:r>
          </a:p>
          <a:p>
            <a:pPr>
              <a:buNone/>
            </a:pPr>
            <a:r>
              <a:rPr lang="ru-RU" dirty="0" smtClean="0"/>
              <a:t>-А.Н. Островский. «Бесприданница», «Бедность не порок».</a:t>
            </a:r>
          </a:p>
          <a:p>
            <a:pPr>
              <a:buFontTx/>
              <a:buChar char="-"/>
            </a:pPr>
            <a:r>
              <a:rPr lang="ru-RU" dirty="0" smtClean="0"/>
              <a:t>Н. Толстой. «Война и мир». </a:t>
            </a:r>
          </a:p>
          <a:p>
            <a:pPr>
              <a:buFontTx/>
              <a:buChar char="-"/>
            </a:pPr>
            <a:r>
              <a:rPr lang="ru-RU" dirty="0" smtClean="0"/>
              <a:t> А.И. Солженицын. «Архипелаг ГУЛАГ. В круге первом», «Матрёнин двор».</a:t>
            </a:r>
          </a:p>
          <a:p>
            <a:pPr>
              <a:buFontTx/>
              <a:buChar char="-"/>
            </a:pPr>
            <a:r>
              <a:rPr lang="ru-RU" dirty="0" smtClean="0"/>
              <a:t> М.А. Шолохов. «Судьба человека», «Тихий Дон».</a:t>
            </a:r>
          </a:p>
          <a:p>
            <a:pPr>
              <a:buFontTx/>
              <a:buChar char="-"/>
            </a:pPr>
            <a:r>
              <a:rPr lang="ru-RU" dirty="0" smtClean="0"/>
              <a:t>А.С. Грибоедов. «Горе от ума». </a:t>
            </a:r>
          </a:p>
          <a:p>
            <a:pPr>
              <a:buFontTx/>
              <a:buChar char="-"/>
            </a:pPr>
            <a:r>
              <a:rPr lang="ru-RU" dirty="0" smtClean="0"/>
              <a:t> А.С. Пушкин. «Капитанская дочка». «Евгений Онегин», «Станционный смотритель». </a:t>
            </a:r>
          </a:p>
          <a:p>
            <a:pPr fontAlgn="base"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А.С.Пушкин, повесть «Выстрел»</a:t>
            </a:r>
          </a:p>
          <a:p>
            <a:pPr>
              <a:buFontTx/>
              <a:buChar char="-"/>
            </a:pPr>
            <a:r>
              <a:rPr lang="ru-RU" dirty="0" smtClean="0"/>
              <a:t>Ф.М. Достоевский. «Преступление и наказание». </a:t>
            </a:r>
          </a:p>
          <a:p>
            <a:pPr>
              <a:buFontTx/>
              <a:buChar char="-"/>
            </a:pPr>
            <a:r>
              <a:rPr lang="ru-RU" dirty="0" smtClean="0"/>
              <a:t> В.А. Каверин. «Два капитана». </a:t>
            </a:r>
          </a:p>
          <a:p>
            <a:pPr>
              <a:buFontTx/>
              <a:buChar char="-"/>
            </a:pPr>
            <a:r>
              <a:rPr lang="ru-RU" dirty="0" smtClean="0"/>
              <a:t> В Шаламов « Последний бой майора Пугачёва».</a:t>
            </a:r>
          </a:p>
          <a:p>
            <a:pPr>
              <a:buNone/>
            </a:pPr>
            <a:r>
              <a:rPr lang="ru-RU" dirty="0" smtClean="0"/>
              <a:t>-В.Г.Распутин . « Живи и помни», « Уроки французского».</a:t>
            </a:r>
          </a:p>
          <a:p>
            <a:pPr>
              <a:buNone/>
            </a:pPr>
            <a:r>
              <a:rPr lang="ru-RU" dirty="0" smtClean="0"/>
              <a:t>-Н.С. Лесков. «Старый гений».</a:t>
            </a:r>
          </a:p>
          <a:p>
            <a:pPr>
              <a:buNone/>
            </a:pPr>
            <a:r>
              <a:rPr lang="ru-RU" dirty="0" smtClean="0"/>
              <a:t>-Л. Улицкая « </a:t>
            </a:r>
            <a:r>
              <a:rPr lang="ru-RU" dirty="0" err="1" smtClean="0"/>
              <a:t>ДочьБухары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ЖИЗНЕННЫЕ ЦЕЛИ ЛИТЕРАТУРНЫХ ГЕРОЕВ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854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Произведение, автор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Герой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 жизни</a:t>
                      </a:r>
                      <a:endParaRPr lang="ru-RU" dirty="0"/>
                    </a:p>
                  </a:txBody>
                  <a:tcPr/>
                </a:tc>
              </a:tr>
              <a:tr h="605485">
                <a:tc>
                  <a:txBody>
                    <a:bodyPr/>
                    <a:lstStyle/>
                    <a:p>
                      <a:pPr fontAlgn="base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Л.Н.Толстой,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роман «Война и мир»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Пьер Безухов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Спасение жизни любимого человека, членов семьи, своей страны, человечества</a:t>
                      </a:r>
                    </a:p>
                  </a:txBody>
                  <a:tcPr marL="68580" marR="68580" marT="0" marB="0"/>
                </a:tc>
              </a:tr>
              <a:tr h="409263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Куприн, рассказ «Гранатовый браслет»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Телефонист Желтков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Любовь</a:t>
                      </a:r>
                    </a:p>
                  </a:txBody>
                  <a:tcPr marL="68580" marR="68580" marT="0" marB="0"/>
                </a:tc>
              </a:tr>
              <a:tr h="409263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Ф.М.Достоевский, 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роман «Преступление и наказание»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Сонечка Мармеладова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Христианская любовь</a:t>
                      </a:r>
                    </a:p>
                  </a:txBody>
                  <a:tcPr marL="68580" marR="68580" marT="0" marB="0"/>
                </a:tc>
              </a:tr>
              <a:tr h="40926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А.С.Пушкин, повесть «Выстрел»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Сильвио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Месть</a:t>
                      </a:r>
                    </a:p>
                  </a:txBody>
                  <a:tcPr marL="68580" marR="68580" marT="0" marB="0"/>
                </a:tc>
              </a:tr>
              <a:tr h="409263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А.С.Пушкин, роман «Дубровский»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Владимир Дубровский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263">
                <a:tc rowSpan="2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М.Горький, 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рассказ «Старуха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Изергиль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Данко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Жизнь ради людей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9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Ларра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Жизнь ради себя</a:t>
                      </a:r>
                    </a:p>
                  </a:txBody>
                  <a:tcPr marL="68580" marR="68580" marT="0" marB="0"/>
                </a:tc>
              </a:tr>
              <a:tr h="409263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А.Т.Твардовский, 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поэма «Василий Тёркин»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Василий Тёркин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Мир на земле, победа над фашистами</a:t>
                      </a:r>
                    </a:p>
                  </a:txBody>
                  <a:tcPr marL="68580" marR="68580" marT="0" marB="0"/>
                </a:tc>
              </a:tr>
              <a:tr h="409263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Шаламов « Последний бой майора Пугачёва»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Майор Пугачев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Быть свободным, сохранить человеческое достоинство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001156" cy="4788610"/>
          </a:xfrm>
        </p:spPr>
        <p:txBody>
          <a:bodyPr>
            <a:noAutofit/>
          </a:bodyPr>
          <a:lstStyle/>
          <a:p>
            <a:r>
              <a:rPr lang="ru-RU" sz="1400" dirty="0" smtClean="0"/>
              <a:t> Найди цель, ресурсы найдутся. (М. Ганди) </a:t>
            </a:r>
          </a:p>
          <a:p>
            <a:r>
              <a:rPr lang="ru-RU" sz="1400" dirty="0" smtClean="0"/>
              <a:t>У человека должна быть цель, он без цели не умеет, на то ему и разум дан. Если цели у него нет, он ее придумывает... (А. и Б. Стругацкие) </a:t>
            </a:r>
          </a:p>
          <a:p>
            <a:r>
              <a:rPr lang="ru-RU" sz="1400" dirty="0" smtClean="0"/>
              <a:t>Никакой транспорт не будет попутным, если не знаешь, куда идти. (Э. А. По)</a:t>
            </a:r>
          </a:p>
          <a:p>
            <a:r>
              <a:rPr lang="ru-RU" sz="1400" dirty="0" smtClean="0"/>
              <a:t>Жизнь задыхается без цели. (Ф. М. Достоевский) </a:t>
            </a:r>
          </a:p>
          <a:p>
            <a:r>
              <a:rPr lang="ru-RU" sz="1400" dirty="0" smtClean="0"/>
              <a:t>Человек должен научиться подчиняться самому себе и повиноваться своим решениям. (Цицерон) </a:t>
            </a:r>
          </a:p>
          <a:p>
            <a:r>
              <a:rPr lang="ru-RU" sz="1400" dirty="0" smtClean="0"/>
              <a:t>Когда цель достигнута о пути забывают. (</a:t>
            </a:r>
            <a:r>
              <a:rPr lang="ru-RU" sz="1400" dirty="0" err="1" smtClean="0"/>
              <a:t>Ошо</a:t>
            </a:r>
            <a:r>
              <a:rPr lang="ru-RU" sz="1400" dirty="0" smtClean="0"/>
              <a:t>) </a:t>
            </a:r>
          </a:p>
          <a:p>
            <a:r>
              <a:rPr lang="ru-RU" sz="1400" dirty="0" smtClean="0"/>
              <a:t>Смыслом жизни являются те цели, которые заставляют вас ценить её. (У. Джеймс) </a:t>
            </a:r>
          </a:p>
          <a:p>
            <a:r>
              <a:rPr lang="ru-RU" sz="1400" dirty="0" smtClean="0"/>
              <a:t>Совершенные средства при неясных целях — характерный признак нашего времени. (А. Эйнштейн) </a:t>
            </a:r>
          </a:p>
          <a:p>
            <a:r>
              <a:rPr lang="ru-RU" sz="1400" dirty="0" smtClean="0"/>
              <a:t>Если вы хотите вести счастливую жизнь, вы должны быть привязаны к цели, а не к людям или к вещам. (А. Эйнштейн) </a:t>
            </a:r>
          </a:p>
          <a:p>
            <a:r>
              <a:rPr lang="ru-RU" sz="1400" dirty="0" smtClean="0"/>
              <a:t>Ты не можешь менять направление ветра, но всегда можешь поднять паруса, чтобы достичь своей цели. (О. Уайльд) </a:t>
            </a:r>
          </a:p>
          <a:p>
            <a:r>
              <a:rPr lang="ru-RU" sz="1400" dirty="0" smtClean="0"/>
              <a:t>О более слабых и простых людях лучше всего судят по их характерам, о более же умных и скрытных — по их целям. (Ф. Бэкон) </a:t>
            </a:r>
          </a:p>
          <a:p>
            <a:r>
              <a:rPr lang="ru-RU" sz="1400" dirty="0" smtClean="0"/>
              <a:t>Никогда не поздно уйти из толпы. Следуй за своей мечтой, двигайся к своей цели. (Б. Шоу) </a:t>
            </a:r>
          </a:p>
          <a:p>
            <a:r>
              <a:rPr lang="ru-RU" sz="1400" dirty="0" smtClean="0"/>
              <a:t>Когда вам покажется, что цель недостижима, не изменяйте цель — изменяйте свой план действий. (Конфуций) </a:t>
            </a:r>
          </a:p>
          <a:p>
            <a:r>
              <a:rPr lang="ru-RU" sz="1400" dirty="0" smtClean="0"/>
              <a:t>Надо ставить себе задачи выше своих сил: во-первых, потому, что их всё равно никогда не знаешь, а во-вторых, потому, что силы и появляются по мере выполнения недостижимой задачи. (Б. Л. Пастернак)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28604"/>
            <a:ext cx="828680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Цитаты 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итогового сочинения 2018</a:t>
            </a:r>
          </a:p>
          <a:p>
            <a:pPr algn="ctr"/>
            <a:r>
              <a:rPr lang="ru-RU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направлению "Цели и средства". </a:t>
            </a:r>
            <a:endParaRPr lang="ru-RU" sz="2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Вместо предисловия…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714356"/>
            <a:ext cx="3643306" cy="5429288"/>
          </a:xfrm>
        </p:spPr>
        <p:txBody>
          <a:bodyPr>
            <a:normAutofit fontScale="32500" lnSpcReduction="20000"/>
          </a:bodyPr>
          <a:lstStyle/>
          <a:p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Дрона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был величайшим мастером стрельбы из лука, и у него всегда было множество учеников. Как-то раз он повесил на дерево мишень и спросил каждого из своих учеников, что тот видит. Первый ученик ответил: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– Учитель! Я вижу дерево и мишень на нем. Другой ученик произнес: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– Я вижу ствол дерева с мишенью, листву, солнце, птиц на небе…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Третий сказал: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– Я вижу тебя, мой Учитель, твоих учеников и дерево, на котором висит мишень.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Остальные отвечали примерно то же самое. Затем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Дрона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подошел к своему лучшему ученику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Арджуне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и спросил: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– А ты что видишь,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Арджуна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– Прости, Учитель. Наверное, у меня что-то случилось со зрением. Как я ни стараюсь, не вижу ничего, кроме центра мишени, – последовал ответ.</a:t>
            </a:r>
          </a:p>
          <a:p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Дрона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повернулся к остальным ученикам и назидательно сказал:</a:t>
            </a: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– Знайте: только такой человек может стать Попадающим В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5602" name="Picture 2" descr="http://data29.i.gallery.ru/albums/gallery/364965-2aa0a-101339387-m549x500-uead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353" y="1500174"/>
            <a:ext cx="5249779" cy="349029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4291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Шаламов « Последний бой майора Пугачёва»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r>
              <a:rPr lang="ru-RU" dirty="0" smtClean="0"/>
              <a:t>Чем готов пожертвовать человек ради достижения цели? Какой путь он выбирает : достойный или бесчестный?</a:t>
            </a:r>
          </a:p>
          <a:p>
            <a:r>
              <a:rPr lang="ru-RU" dirty="0" smtClean="0"/>
              <a:t> Какова цена достижения цели и оправдана ли она?</a:t>
            </a:r>
          </a:p>
          <a:p>
            <a:pPr lvl="0"/>
            <a:r>
              <a:rPr lang="ru-RU" dirty="0" smtClean="0"/>
              <a:t>Можно ли добиться цели, если преграды кажутся непреодолимыми?</a:t>
            </a:r>
          </a:p>
          <a:p>
            <a:r>
              <a:rPr lang="ru-RU" dirty="0" smtClean="0"/>
              <a:t>Чем опасно бесцельное существование?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i.ytimg.com/vi/-OnIT7f4_JA/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00438"/>
            <a:ext cx="4000528" cy="32147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9"/>
            <a:ext cx="7992888" cy="576064"/>
          </a:xfrm>
        </p:spPr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«Если не убежать вовсе, то умереть – свободными»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23528" y="2204864"/>
            <a:ext cx="2409527" cy="107766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059832" y="2276872"/>
            <a:ext cx="2664296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сохранить человеческое достоинство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012160" y="2276872"/>
            <a:ext cx="2448272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707904" y="3933056"/>
            <a:ext cx="2016224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побег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51520" y="3861048"/>
            <a:ext cx="2592288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Путь достижения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95536" y="5589240"/>
            <a:ext cx="2304256" cy="9144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Цена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635896" y="5589240"/>
            <a:ext cx="2592288" cy="9144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жизнь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endCxn id="7" idx="2"/>
          </p:cNvCxnSpPr>
          <p:nvPr/>
        </p:nvCxnSpPr>
        <p:spPr>
          <a:xfrm>
            <a:off x="2483768" y="2708920"/>
            <a:ext cx="576064" cy="25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652120" y="2780928"/>
            <a:ext cx="338336" cy="25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771800" y="443711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627784" y="616530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xn--i1abbnckbmcl9fb.xn--p1ai/%D1%81%D1%82%D0%B0%D1%82%D1%8C%D0%B8/534710/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428868"/>
            <a:ext cx="3324225" cy="1609726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Прямоугольник 2"/>
          <p:cNvSpPr/>
          <p:nvPr/>
        </p:nvSpPr>
        <p:spPr>
          <a:xfrm>
            <a:off x="500034" y="1214422"/>
            <a:ext cx="735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этом рассказе представлен другой тип людей – бойцов, которых война, плен научил действовать в исключительных обстоятельствах и добиваться цели.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000504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Все “</a:t>
            </a:r>
            <a:r>
              <a:rPr lang="ru-RU" dirty="0" err="1" smtClean="0"/>
              <a:t>пугачевцы</a:t>
            </a:r>
            <a:r>
              <a:rPr lang="ru-RU" dirty="0" smtClean="0"/>
              <a:t>” погибают, о какой свободе идет речь?</a:t>
            </a:r>
          </a:p>
          <a:p>
            <a:r>
              <a:rPr lang="ru-RU" dirty="0" smtClean="0"/>
              <a:t>Они сделали свой выбор: перед смертью они спят свободным солдатским сном. Пугачев “обещал им свободу, они получили свободу”.Цель достигнута.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500042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«Он вел их на смерть – они не боялись смерти»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072074"/>
            <a:ext cx="8072462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/>
              <a:t>Они боролись за свободу и умирали свободными. В душах беглецов поселилась надежда, и они перед смертью обрели свободу ценой своей жизни.</a:t>
            </a:r>
            <a:endParaRPr lang="ru-RU" sz="2000" dirty="0"/>
          </a:p>
        </p:txBody>
      </p:sp>
      <p:pic>
        <p:nvPicPr>
          <p:cNvPr id="12290" name="Picture 2" descr="http://ua-cinema.com/_sf/23/923410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4554"/>
            <a:ext cx="4412180" cy="24193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714356"/>
            <a:ext cx="571504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Побег для героев сопрягается не только со стремлением обрести утраченную свободу, но и с душевной тягой “почувствовать себя вновь солдатами».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357694"/>
            <a:ext cx="8001056" cy="20928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Непобедимый и мощный дух человека, который за свою свободу готов отдать жизнь.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Подвиг ради того, чтобы оставаться самим собой.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Сила духа и личности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857232"/>
            <a:ext cx="6929486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связаны цели человека с его личностью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1785926"/>
            <a:ext cx="4857784" cy="2000264"/>
          </a:xfr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0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Девушка из Узбекистана невиданной восточной красоты, с блестящими, несметной силы волосами, крaсaвицa с тумaнно - черными глaзaми скромно выглядывaлa из-за его спины. Соседи прозвали ее Бухарой, а муж </a:t>
            </a:r>
            <a:r>
              <a:rPr lang="ru-RU" sz="2000" b="0" cap="none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Алечкой</a:t>
            </a:r>
            <a:endParaRPr lang="ru-RU" sz="2000" b="0" cap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00570"/>
            <a:ext cx="4572032" cy="1571636"/>
          </a:xfr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«… майор медицинской службы, такой правильный, белозубый, русо-русский, как будто только что с плаката спрыгнувший загорелый воин-освободитель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im0-tub-ru.yandex.net/i?id=8f8b93dab852b0c6aab69f57a79e5622&amp;n=2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02433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OnlyOldMenAreGoingtoBattle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786190"/>
            <a:ext cx="3857652" cy="285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4"/>
          <p:cNvSpPr/>
          <p:nvPr/>
        </p:nvSpPr>
        <p:spPr>
          <a:xfrm>
            <a:off x="642910" y="142852"/>
            <a:ext cx="7833792" cy="69258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375" tIns="0" rIns="234375" bIns="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Конкретная цель определяет средства, которые использует человек</a:t>
            </a:r>
            <a:r>
              <a:rPr lang="ru-RU" sz="2800" b="1" i="1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143504" y="857232"/>
            <a:ext cx="3786214" cy="857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anchor="b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Л. Улицкая « Дочь Бухары»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428868"/>
            <a:ext cx="292895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Цель: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готовила Бухара свою Милочку к самостоятельной жизни, к жизни без неё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85786" y="571480"/>
            <a:ext cx="7929618" cy="767520"/>
            <a:chOff x="442914" y="68921"/>
            <a:chExt cx="6200796" cy="7675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42914" y="68921"/>
              <a:ext cx="6200796" cy="767520"/>
            </a:xfrm>
            <a:prstGeom prst="round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80381" y="106388"/>
              <a:ext cx="6125862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4375" tIns="0" rIns="234375" bIns="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Конкретная цель определяет средства, которые использует человек</a:t>
              </a:r>
              <a:r>
                <a:rPr lang="ru-RU" sz="2800" b="1" i="1" kern="1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800" b="1" i="1" kern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571868" y="2428868"/>
            <a:ext cx="4572000" cy="34778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000" dirty="0" smtClean="0"/>
              <a:t>Средства:</a:t>
            </a:r>
          </a:p>
          <a:p>
            <a:r>
              <a:rPr lang="ru-RU" sz="2000" dirty="0" smtClean="0"/>
              <a:t>-она водила ее в школу для отсталых детей, куда и сама устроилась </a:t>
            </a:r>
            <a:r>
              <a:rPr lang="ru-RU" sz="2000" dirty="0" smtClean="0"/>
              <a:t>работать; </a:t>
            </a:r>
          </a:p>
          <a:p>
            <a:r>
              <a:rPr lang="ru-RU" sz="2000" dirty="0" smtClean="0"/>
              <a:t>-</a:t>
            </a:r>
            <a:r>
              <a:rPr lang="ru-RU" sz="2000" dirty="0" smtClean="0"/>
              <a:t>сопровождала дочь везде;</a:t>
            </a:r>
          </a:p>
          <a:p>
            <a:r>
              <a:rPr lang="ru-RU" sz="2000" dirty="0" smtClean="0"/>
              <a:t> -старалась научить ее как можно более разнообразным вещам: готовить, держать иголку в руках.</a:t>
            </a:r>
          </a:p>
          <a:p>
            <a:r>
              <a:rPr lang="ru-RU" sz="2000" dirty="0" smtClean="0"/>
              <a:t>-она очень боялась за Милу, которая останется в этой жизни совсем одна, такая беспомощная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5857892"/>
            <a:ext cx="757242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Еще одно затеяла мать Милы — выдать дочь замуж.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1571612"/>
            <a:ext cx="707236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Жить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вопреки всему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bookz.ru/authors/ludmila-ulickaa/do4_-buh_377/_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500042"/>
            <a:ext cx="2143140" cy="30092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43240" y="357166"/>
            <a:ext cx="55007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</a:rPr>
              <a:t>СЧАСТЬЕ МИЛОЧКИ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14678" y="1214422"/>
            <a:ext cx="4714908" cy="25717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Гриша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Берман оказался спокойным молодым человеком с хорошим характером,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поэтому Бухара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решила выдать Милу за него замуж</a:t>
            </a:r>
            <a:r>
              <a:rPr lang="ru-RU" sz="2800" dirty="0"/>
              <a:t>.</a:t>
            </a: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3929066"/>
            <a:ext cx="4786346" cy="26776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Брак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был прекрасным. Но в нем была тайна, им самим неведомая: с точки зрения здоровых и нормальных людей, был их брак ненастоящим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bookz.ru/authors/ludmila-ulickaa/do4_-buh_377/_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3714752"/>
            <a:ext cx="2138139" cy="29289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500042"/>
            <a:ext cx="6143668" cy="1143000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Случилось всё так, как задумала Бухара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2714620"/>
            <a:ext cx="8286808" cy="351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Б</a:t>
            </a:r>
            <a:r>
              <a:rPr kumimoji="0" lang="ru-RU" sz="3200" b="1" i="0" u="none" strike="noStrike" kern="1200" cap="none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ухара</a:t>
            </a:r>
            <a:r>
              <a:rPr kumimoji="0" lang="ru-RU" sz="3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простая смиренная женщина победила. Ее </a:t>
            </a:r>
            <a:r>
              <a:rPr lang="ru-RU" sz="3200" b="1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</a:rPr>
              <a:t>М</a:t>
            </a:r>
            <a:r>
              <a:rPr kumimoji="0" lang="ru-RU" sz="3200" b="1" i="0" u="none" strike="noStrike" kern="1200" cap="none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илочка</a:t>
            </a:r>
            <a:r>
              <a:rPr kumimoji="0" lang="ru-RU" sz="3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жила счастливо настолько ,насколько позволяло ей здоровье и действительность, в которой людей с инвалидностью просто «не было».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http://i.ytimg.com/vi/ZuOz29hCKJU/hqdefault.jpg"/>
          <p:cNvPicPr/>
          <p:nvPr/>
        </p:nvPicPr>
        <p:blipFill rotWithShape="1">
          <a:blip r:embed="rId2" cstate="print"/>
          <a:srcRect l="2236" t="57014" r="65243" b="3184"/>
          <a:stretch/>
        </p:blipFill>
        <p:spPr bwMode="auto">
          <a:xfrm>
            <a:off x="6429388" y="0"/>
            <a:ext cx="2714612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Arno Pro Caption" pitchFamily="18" charset="0"/>
              </a:rPr>
              <a:t>Вывод</a:t>
            </a:r>
            <a:endParaRPr lang="ru-RU" sz="6000" dirty="0">
              <a:latin typeface="Arno Pro Captio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Выбирать цель в жизни и средства для её осуществления непросто.  Иногда человек может ошибаться при выборе жизненных ориентиров. Но главное , сможет  ли он найти верный путь, поставить перед собой достойную цель и осуществить её, используя  гуманные средства для  достижения.</a:t>
            </a:r>
          </a:p>
          <a:p>
            <a:r>
              <a:rPr lang="ru-RU" dirty="0" smtClean="0"/>
              <a:t> По делам, поступкам оценивают человека. Жить нужно прожить не бесцельно, а с пользой для себя, близких, народа и Родины. Только тогда человек будет  по- настоящему счастлив.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57224" y="2500282"/>
          <a:ext cx="784887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764704"/>
            <a:ext cx="7786742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/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 и средства</a:t>
            </a:r>
            <a:endParaRPr lang="ru-RU" sz="6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</a:rPr>
              <a:t>Задание.</a:t>
            </a:r>
            <a:b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</a:rPr>
              <a:t> Определите виды целей и возможные средства их достижения по высказываниям великих людей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501122" cy="492919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Спросите-ка себя, жаждете ли вы этого всеми силами души? Доживете ли до вечера, если не получите этой вещи? И если уверены, что не доживете, — хватайте ее и бегите. (Р. </a:t>
            </a:r>
            <a:r>
              <a:rPr lang="ru-RU" dirty="0" err="1" smtClean="0"/>
              <a:t>Брэдбери</a:t>
            </a:r>
            <a:r>
              <a:rPr lang="ru-RU" dirty="0" smtClean="0"/>
              <a:t>) </a:t>
            </a:r>
          </a:p>
          <a:p>
            <a:r>
              <a:rPr lang="ru-RU" dirty="0" smtClean="0"/>
              <a:t>Хочешь достигнуть цели своего стремления — спрашивай вежливее о дороге, с которой сбился. (У. Шекспир) </a:t>
            </a:r>
          </a:p>
          <a:p>
            <a:r>
              <a:rPr lang="ru-RU" dirty="0" smtClean="0"/>
              <a:t>«Человек, который непременно хочет чего-нибудь, принуждает судьбу сдаться. (М.Ю. Лермонтов) </a:t>
            </a:r>
          </a:p>
          <a:p>
            <a:r>
              <a:rPr lang="ru-RU" dirty="0" smtClean="0"/>
              <a:t>Никакая цель не высока настолько, чтобы оправдывала недостойные средства для ее достижения. (А. Эйнштейн) </a:t>
            </a:r>
          </a:p>
          <a:p>
            <a:r>
              <a:rPr lang="ru-RU" dirty="0" smtClean="0"/>
              <a:t>Если ты направляешься к цели и станешь дорогою останавливаться, чтобы швырять камнями во всякую лающую на тебя собаку, то никогда не дойдешь до цели. (Ф.М. Достоевский) </a:t>
            </a:r>
          </a:p>
          <a:p>
            <a:r>
              <a:rPr lang="ru-RU" dirty="0" smtClean="0"/>
              <a:t>Высокие цели, хотя бы невыполненные, дороже нам низких целей, хотя бы и достигнутых. (И. Гёте) </a:t>
            </a:r>
          </a:p>
          <a:p>
            <a:r>
              <a:rPr lang="ru-RU" dirty="0" smtClean="0"/>
              <a:t>Если вы хотите достичь цели, не старайтесь быть деликатным или умным. Пользуйтесь грубыми приемами. Бейте по цели сразу. Вернитесь и ударьте снова. Затем ударьте еще, сильнейшим ударом сплеча. (У. Черчилль) </a:t>
            </a:r>
          </a:p>
          <a:p>
            <a:r>
              <a:rPr lang="ru-RU" dirty="0" smtClean="0"/>
              <a:t>Не оборачивается тот, кто устремлён к звёздам. (Л. да Винчи) </a:t>
            </a:r>
          </a:p>
          <a:p>
            <a:r>
              <a:rPr lang="ru-RU" dirty="0" smtClean="0"/>
              <a:t>На свете мало недостижимых вещей: будь у нас больше настойчивости, мы могли бы отыскать путь почти к любой цели. (Ф. де Ларошфуко) </a:t>
            </a:r>
          </a:p>
          <a:p>
            <a:r>
              <a:rPr lang="ru-RU" dirty="0" smtClean="0"/>
              <a:t>Одни иезуиты утверждают, что всякое средство хорошо, лишь бы достигнуть цели. Неправда! Неправда! С ногами, осквернёнными грязью дороги, недостойно войти в чистый храм. (И.С. Тургенев)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500174"/>
            <a:ext cx="3871882" cy="5214974"/>
          </a:xfrm>
        </p:spPr>
        <p:txBody>
          <a:bodyPr>
            <a:noAutofit/>
          </a:bodyPr>
          <a:lstStyle/>
          <a:p>
            <a:r>
              <a:rPr lang="ru-RU" sz="800" dirty="0" smtClean="0"/>
              <a:t>Наставник остановился, посмотрел на реку и сказал своим ученикам:</a:t>
            </a:r>
          </a:p>
          <a:p>
            <a:r>
              <a:rPr lang="ru-RU" sz="800" dirty="0" smtClean="0"/>
              <a:t>— Внимательно посмотрите на эту реку – она как наша жизнь, протекающая то бурно, то медленно. В любой момент она может измениться и уже никогда не вернется в прежний лик.</a:t>
            </a:r>
          </a:p>
          <a:p>
            <a:r>
              <a:rPr lang="ru-RU" sz="800" dirty="0" smtClean="0"/>
              <a:t>Ученики внимательно смотрели на реку. Затем мудрец задал им вопрос:</a:t>
            </a:r>
          </a:p>
          <a:p>
            <a:r>
              <a:rPr lang="ru-RU" sz="800" dirty="0" smtClean="0"/>
              <a:t>— А какой бы Вы выбрали путь к своей намеченной цели?</a:t>
            </a:r>
          </a:p>
          <a:p>
            <a:r>
              <a:rPr lang="ru-RU" sz="800" dirty="0" smtClean="0"/>
              <a:t>Младший ученик ответил:</a:t>
            </a:r>
          </a:p>
          <a:p>
            <a:r>
              <a:rPr lang="ru-RU" sz="800" dirty="0" smtClean="0"/>
              <a:t>— Я бы не боялся течения и плыл ему навстречу, чтобы дойти к цели.</a:t>
            </a:r>
          </a:p>
          <a:p>
            <a:r>
              <a:rPr lang="ru-RU" sz="800" dirty="0" smtClean="0"/>
              <a:t>— Ты смелый, — сказал Наставник, — но есть большой риск, что ты утонешь, так и не добравшись к цели.</a:t>
            </a:r>
          </a:p>
          <a:p>
            <a:r>
              <a:rPr lang="ru-RU" sz="800" dirty="0" smtClean="0"/>
              <a:t>Средний ученик ответил:</a:t>
            </a:r>
          </a:p>
          <a:p>
            <a:r>
              <a:rPr lang="ru-RU" sz="800" dirty="0" smtClean="0"/>
              <a:t>— Я бы выбрал путь, плывя по течению, как та веточка, что уверенно плывет по реке, и по пути набирался бы опыта.</a:t>
            </a:r>
          </a:p>
          <a:p>
            <a:r>
              <a:rPr lang="ru-RU" sz="800" dirty="0" smtClean="0"/>
              <a:t>— Хороший ответ, но только если течение идет по направлению к твоей цели, а если же нет – то тебе грозит, как и этой веточке, прибиться у берега незнакомого места и сгнить, — отметил Наставник.</a:t>
            </a:r>
          </a:p>
          <a:p>
            <a:r>
              <a:rPr lang="ru-RU" sz="800" dirty="0" smtClean="0"/>
              <a:t>Старший ученик подумал и ответил:</a:t>
            </a:r>
          </a:p>
          <a:p>
            <a:r>
              <a:rPr lang="ru-RU" sz="800" dirty="0" smtClean="0"/>
              <a:t>— К своей цели бы я плыл, меняя тактику, то плывя по течению, то против него. Если бы я утомился, то останавливался на привал, а затем, набравшись сил, двигался дальше к своей цели.</a:t>
            </a:r>
          </a:p>
          <a:p>
            <a:r>
              <a:rPr lang="ru-RU" sz="800" dirty="0" smtClean="0"/>
              <a:t>— Ты хорошо обдумал ошибки твоих друзей, но все же не достаточно мудрым оказался твой ответ.</a:t>
            </a:r>
          </a:p>
          <a:p>
            <a:r>
              <a:rPr lang="ru-RU" sz="800" dirty="0" smtClean="0"/>
              <a:t>Затем Наставник развернулся и не спеша пошел домой. Ученики озадаченно постояли немного у реки и пошли за мудрецом. Когда они его догнали, то сразу же спросили:</a:t>
            </a:r>
          </a:p>
          <a:p>
            <a:r>
              <a:rPr lang="ru-RU" sz="800" dirty="0" smtClean="0"/>
              <a:t>— Наставник, а какой Вы бы выбрали путь по реке Жизни?</a:t>
            </a:r>
          </a:p>
          <a:p>
            <a:r>
              <a:rPr lang="ru-RU" sz="800" dirty="0" smtClean="0"/>
              <a:t>Он остановился, взглянул на своих учеников, улыбнулся и ответил:</a:t>
            </a:r>
          </a:p>
          <a:p>
            <a:r>
              <a:rPr lang="ru-RU" sz="800" dirty="0" smtClean="0"/>
              <a:t>— В плаванье я бы даже не пускался.</a:t>
            </a:r>
          </a:p>
          <a:p>
            <a:r>
              <a:rPr lang="ru-RU" sz="800" dirty="0" smtClean="0"/>
              <a:t>— Неужели Ваша цель уже достигнута, — удивились ученики.</a:t>
            </a:r>
          </a:p>
          <a:p>
            <a:r>
              <a:rPr lang="ru-RU" sz="800" dirty="0" smtClean="0"/>
              <a:t>— Нет, — ответил Наставник, — но не всегда, чтобы дойти до цели нужно плыть. Чтобы достичь цели нужно прежде всего идти…</a:t>
            </a:r>
          </a:p>
          <a:p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642918"/>
            <a:ext cx="6928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 заключение…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45224"/>
            <a:ext cx="453650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Чтобы дойти до цели, надо прежде всего идти. (О. де Бальзак) 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chtt.proffi95.ru/images/posts/medium/post247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4800600" cy="3600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0698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«Цели и средства» в литературе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7256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Персонажи, намеренно или ошибочно избравшие негодные средства для реализации своих планов.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Персонажи, чья благая цель служит лишь прикрытием истинных (низменных) планов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Герои, для которых средства достижения высокой цели неотделимы от требований морали.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Раскольников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Лужин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Данко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Болконский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Соня Мармеладова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Дубровский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Молчалин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Пётр Гринёв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Чичиков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Князь Игорь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Кутузов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Сильвио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Наполеон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Чацкий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428604"/>
            <a:ext cx="58939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</a:t>
            </a:r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такое</a:t>
            </a:r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цель?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1285860"/>
          <a:ext cx="842968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2643182"/>
            <a:ext cx="5286412" cy="393135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ctr"/>
            <a:r>
              <a:rPr lang="ru-RU" dirty="0" smtClean="0"/>
              <a:t>итог</a:t>
            </a:r>
          </a:p>
          <a:p>
            <a:pPr lvl="0" algn="ctr"/>
            <a:r>
              <a:rPr lang="ru-RU" dirty="0" smtClean="0"/>
              <a:t>результат</a:t>
            </a:r>
          </a:p>
          <a:p>
            <a:pPr lvl="0" algn="ctr"/>
            <a:r>
              <a:rPr lang="ru-RU" dirty="0" smtClean="0"/>
              <a:t>мечта</a:t>
            </a:r>
          </a:p>
          <a:p>
            <a:pPr lvl="0" algn="ctr"/>
            <a:r>
              <a:rPr lang="ru-RU" dirty="0" smtClean="0"/>
              <a:t>назначение</a:t>
            </a:r>
          </a:p>
          <a:p>
            <a:pPr lvl="0" algn="ctr"/>
            <a:r>
              <a:rPr lang="ru-RU" dirty="0" smtClean="0"/>
              <a:t>замысел</a:t>
            </a:r>
          </a:p>
          <a:p>
            <a:pPr lvl="0" algn="ctr"/>
            <a:r>
              <a:rPr lang="ru-RU" dirty="0" smtClean="0"/>
              <a:t>миссия</a:t>
            </a:r>
          </a:p>
          <a:p>
            <a:pPr lvl="0" algn="ctr"/>
            <a:r>
              <a:rPr lang="ru-RU" dirty="0" smtClean="0"/>
              <a:t>установка</a:t>
            </a:r>
          </a:p>
          <a:p>
            <a:pPr lvl="0" algn="ctr"/>
            <a:r>
              <a:rPr lang="ru-RU" dirty="0" smtClean="0"/>
              <a:t>идеал</a:t>
            </a:r>
          </a:p>
          <a:p>
            <a:pPr lvl="0" algn="ctr"/>
            <a:r>
              <a:rPr lang="ru-RU" dirty="0" smtClean="0"/>
              <a:t>ориентир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71480"/>
            <a:ext cx="8358214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Синонимы к слову «цель»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500042"/>
            <a:ext cx="5715040" cy="9233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Виды целей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1500174"/>
          <a:ext cx="835824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715016"/>
            <a:ext cx="792961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Цели определяются уровнем развития, образования, воспитания человека, особенностями его личностных качеств.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857760"/>
            <a:ext cx="8572560" cy="1714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 smtClean="0"/>
              <a:t>По целям , которые ставит перед собой человек, можно судить, каков он, насколько развит нравственно, сформирован как личность.</a:t>
            </a:r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642918"/>
          <a:ext cx="84296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1516</TotalTime>
  <Words>2884</Words>
  <Application>Microsoft Office PowerPoint</Application>
  <PresentationFormat>Экран (4:3)</PresentationFormat>
  <Paragraphs>311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Тематическое направление 2018</vt:lpstr>
      <vt:lpstr>Вместо предисловия…</vt:lpstr>
      <vt:lpstr>Слайд 3</vt:lpstr>
      <vt:lpstr>«Цели и средства» в литературе</vt:lpstr>
      <vt:lpstr>Слайд 5</vt:lpstr>
      <vt:lpstr>Слайд 6</vt:lpstr>
      <vt:lpstr>Слайд 7</vt:lpstr>
      <vt:lpstr>Слайд 8</vt:lpstr>
      <vt:lpstr>Слайд 9</vt:lpstr>
      <vt:lpstr> Что такое средства? </vt:lpstr>
      <vt:lpstr>Слайд 11</vt:lpstr>
      <vt:lpstr> </vt:lpstr>
      <vt:lpstr>Направления рассуждения</vt:lpstr>
      <vt:lpstr>Примерный список тем для итогового сочинения в «Цели и средства».</vt:lpstr>
      <vt:lpstr> Работа над композицией сочинения </vt:lpstr>
      <vt:lpstr>Слайд 16</vt:lpstr>
      <vt:lpstr>Рекомендуемые произведения</vt:lpstr>
      <vt:lpstr> ЖИЗНЕННЫЕ ЦЕЛИ ЛИТЕРАТУРНЫХ ГЕРОЕВ </vt:lpstr>
      <vt:lpstr>Слайд 19</vt:lpstr>
      <vt:lpstr> В Шаламов « Последний бой майора Пугачёва» </vt:lpstr>
      <vt:lpstr>«Если не убежать вовсе, то умереть – свободными»</vt:lpstr>
      <vt:lpstr>Слайд 22</vt:lpstr>
      <vt:lpstr>Слайд 23</vt:lpstr>
      <vt:lpstr>Слайд 24</vt:lpstr>
      <vt:lpstr>Девушка из Узбекистана невиданной восточной красоты, с блестящими, несметной силы волосами, крaсaвицa с тумaнно - черными глaзaми скромно выглядывaлa из-за его спины. Соседи прозвали ее Бухарой, а муж Алечкой</vt:lpstr>
      <vt:lpstr>Слайд 26</vt:lpstr>
      <vt:lpstr>Слайд 27</vt:lpstr>
      <vt:lpstr> Случилось всё так, как задумала Бухара.</vt:lpstr>
      <vt:lpstr>Вывод</vt:lpstr>
      <vt:lpstr>Задание.  Определите виды целей и возможные средства их достижения по высказываниям великих людей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Тематическое направление</dc:title>
  <cp:lastModifiedBy>пользователь</cp:lastModifiedBy>
  <cp:revision>159</cp:revision>
  <dcterms:modified xsi:type="dcterms:W3CDTF">2017-10-05T14:07:50Z</dcterms:modified>
</cp:coreProperties>
</file>